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9" r:id="rId6"/>
    <p:sldId id="262" r:id="rId7"/>
    <p:sldId id="260" r:id="rId8"/>
    <p:sldId id="264" r:id="rId9"/>
    <p:sldId id="268" r:id="rId10"/>
    <p:sldId id="274" r:id="rId11"/>
    <p:sldId id="270"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A3004F-FA09-A083-67E2-E5381D92FC15}" name="Kieran Miles" initials="KM" userId="S::k.miles@nhm.ac.uk::52140ffd-2442-42ba-9022-85e80082b327" providerId="AD"/>
  <p188:author id="{FBC717CE-466E-A2F5-2513-30C3FA1D1BFB}" name="Tempe Nell" initials="TN" userId="S::t.nell@nhm.ac.uk::89eee564-f410-4861-bbab-70e24a4633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ie Griffiths" initials="KG" lastIdx="1" clrIdx="0">
    <p:extLst>
      <p:ext uri="{19B8F6BF-5375-455C-9EA6-DF929625EA0E}">
        <p15:presenceInfo xmlns:p15="http://schemas.microsoft.com/office/powerpoint/2012/main" userId="S::k.griffiths@nhm.ac.uk::35bf2236-b71c-44f6-8f83-6c3257b93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4818A-75BB-436D-8D4A-08150EFBE0D2}" v="92" dt="2021-04-13T15:02:44.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5" autoAdjust="0"/>
    <p:restoredTop sz="80494" autoAdjust="0"/>
  </p:normalViewPr>
  <p:slideViewPr>
    <p:cSldViewPr snapToGrid="0">
      <p:cViewPr varScale="1">
        <p:scale>
          <a:sx n="92" d="100"/>
          <a:sy n="92" d="100"/>
        </p:scale>
        <p:origin x="1278"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cNish" userId="e807958a-9233-4425-8743-84b2efb23b77" providerId="ADAL" clId="{7984818A-75BB-436D-8D4A-08150EFBE0D2}"/>
    <pc:docChg chg="undo custSel modSld modMainMaster">
      <pc:chgData name="James McNish" userId="e807958a-9233-4425-8743-84b2efb23b77" providerId="ADAL" clId="{7984818A-75BB-436D-8D4A-08150EFBE0D2}" dt="2021-04-13T13:47:49.987" v="359" actId="1035"/>
      <pc:docMkLst>
        <pc:docMk/>
      </pc:docMkLst>
      <pc:sldChg chg="addSp delSp modSp mod delCm">
        <pc:chgData name="James McNish" userId="e807958a-9233-4425-8743-84b2efb23b77" providerId="ADAL" clId="{7984818A-75BB-436D-8D4A-08150EFBE0D2}" dt="2021-04-08T09:56:25.645" v="317"/>
        <pc:sldMkLst>
          <pc:docMk/>
          <pc:sldMk cId="676899119" sldId="256"/>
        </pc:sldMkLst>
        <pc:spChg chg="mod">
          <ac:chgData name="James McNish" userId="e807958a-9233-4425-8743-84b2efb23b77" providerId="ADAL" clId="{7984818A-75BB-436D-8D4A-08150EFBE0D2}" dt="2021-04-06T15:34:36.922" v="17" actId="1076"/>
          <ac:spMkLst>
            <pc:docMk/>
            <pc:sldMk cId="676899119" sldId="256"/>
            <ac:spMk id="4" creationId="{F5E010C3-98EF-4C4D-A3BA-20E02F5E92C7}"/>
          </ac:spMkLst>
        </pc:spChg>
        <pc:spChg chg="add del">
          <ac:chgData name="James McNish" userId="e807958a-9233-4425-8743-84b2efb23b77" providerId="ADAL" clId="{7984818A-75BB-436D-8D4A-08150EFBE0D2}" dt="2021-04-08T09:35:58.140" v="240" actId="22"/>
          <ac:spMkLst>
            <pc:docMk/>
            <pc:sldMk cId="676899119" sldId="256"/>
            <ac:spMk id="5" creationId="{87437184-DC25-4495-A456-8ACA611C920C}"/>
          </ac:spMkLst>
        </pc:spChg>
        <pc:spChg chg="add mod">
          <ac:chgData name="James McNish" userId="e807958a-9233-4425-8743-84b2efb23b77" providerId="ADAL" clId="{7984818A-75BB-436D-8D4A-08150EFBE0D2}" dt="2021-04-08T09:38:26.931" v="315" actId="20577"/>
          <ac:spMkLst>
            <pc:docMk/>
            <pc:sldMk cId="676899119" sldId="256"/>
            <ac:spMk id="6" creationId="{EA5BBB26-D7E7-49F8-8F2A-ED1EC2386745}"/>
          </ac:spMkLst>
        </pc:spChg>
        <pc:picChg chg="mod">
          <ac:chgData name="James McNish" userId="e807958a-9233-4425-8743-84b2efb23b77" providerId="ADAL" clId="{7984818A-75BB-436D-8D4A-08150EFBE0D2}" dt="2021-04-07T13:22:00.336" v="137" actId="1076"/>
          <ac:picMkLst>
            <pc:docMk/>
            <pc:sldMk cId="676899119" sldId="256"/>
            <ac:picMk id="8" creationId="{41943463-FFC9-4AE9-A206-D2306BED39B1}"/>
          </ac:picMkLst>
        </pc:picChg>
      </pc:sldChg>
      <pc:sldChg chg="addSp delSp modSp mod delCm">
        <pc:chgData name="James McNish" userId="e807958a-9233-4425-8743-84b2efb23b77" providerId="ADAL" clId="{7984818A-75BB-436D-8D4A-08150EFBE0D2}" dt="2021-04-13T13:47:49.987" v="359" actId="1035"/>
        <pc:sldMkLst>
          <pc:docMk/>
          <pc:sldMk cId="3653745137" sldId="259"/>
        </pc:sldMkLst>
        <pc:spChg chg="mod">
          <ac:chgData name="James McNish" userId="e807958a-9233-4425-8743-84b2efb23b77" providerId="ADAL" clId="{7984818A-75BB-436D-8D4A-08150EFBE0D2}" dt="2021-04-06T15:37:34.719" v="37" actId="1076"/>
          <ac:spMkLst>
            <pc:docMk/>
            <pc:sldMk cId="3653745137" sldId="259"/>
            <ac:spMk id="7" creationId="{5507A6FB-39E4-4079-A777-317FF5CE1A6D}"/>
          </ac:spMkLst>
        </pc:spChg>
        <pc:spChg chg="add mod">
          <ac:chgData name="James McNish" userId="e807958a-9233-4425-8743-84b2efb23b77" providerId="ADAL" clId="{7984818A-75BB-436D-8D4A-08150EFBE0D2}" dt="2021-04-13T13:47:49.987" v="359" actId="1035"/>
          <ac:spMkLst>
            <pc:docMk/>
            <pc:sldMk cId="3653745137" sldId="259"/>
            <ac:spMk id="8" creationId="{907AA684-E4F3-4FFC-9D35-50D4F4018E04}"/>
          </ac:spMkLst>
        </pc:spChg>
        <pc:graphicFrameChg chg="add del mod">
          <ac:chgData name="James McNish" userId="e807958a-9233-4425-8743-84b2efb23b77" providerId="ADAL" clId="{7984818A-75BB-436D-8D4A-08150EFBE0D2}" dt="2021-04-13T13:43:26.654" v="331" actId="478"/>
          <ac:graphicFrameMkLst>
            <pc:docMk/>
            <pc:sldMk cId="3653745137" sldId="259"/>
            <ac:graphicFrameMk id="2" creationId="{B35246F1-0ED2-4A60-AB2C-25EF3B100DA2}"/>
          </ac:graphicFrameMkLst>
        </pc:graphicFrameChg>
        <pc:picChg chg="add mod">
          <ac:chgData name="James McNish" userId="e807958a-9233-4425-8743-84b2efb23b77" providerId="ADAL" clId="{7984818A-75BB-436D-8D4A-08150EFBE0D2}" dt="2021-04-13T13:47:42.412" v="357" actId="14100"/>
          <ac:picMkLst>
            <pc:docMk/>
            <pc:sldMk cId="3653745137" sldId="259"/>
            <ac:picMk id="4" creationId="{A7D3757C-3B36-44B6-B723-07574F05B39E}"/>
          </ac:picMkLst>
        </pc:picChg>
        <pc:picChg chg="del mod">
          <ac:chgData name="James McNish" userId="e807958a-9233-4425-8743-84b2efb23b77" providerId="ADAL" clId="{7984818A-75BB-436D-8D4A-08150EFBE0D2}" dt="2021-04-08T11:44:00.784" v="320" actId="478"/>
          <ac:picMkLst>
            <pc:docMk/>
            <pc:sldMk cId="3653745137" sldId="259"/>
            <ac:picMk id="5" creationId="{F0AEF443-F263-43FF-969F-1332CA2174A8}"/>
          </ac:picMkLst>
        </pc:picChg>
      </pc:sldChg>
      <pc:sldChg chg="modSp mod">
        <pc:chgData name="James McNish" userId="e807958a-9233-4425-8743-84b2efb23b77" providerId="ADAL" clId="{7984818A-75BB-436D-8D4A-08150EFBE0D2}" dt="2021-04-07T14:05:52.928" v="198" actId="1076"/>
        <pc:sldMkLst>
          <pc:docMk/>
          <pc:sldMk cId="916054678" sldId="260"/>
        </pc:sldMkLst>
        <pc:spChg chg="mod">
          <ac:chgData name="James McNish" userId="e807958a-9233-4425-8743-84b2efb23b77" providerId="ADAL" clId="{7984818A-75BB-436D-8D4A-08150EFBE0D2}" dt="2021-04-07T14:05:02.113" v="194" actId="113"/>
          <ac:spMkLst>
            <pc:docMk/>
            <pc:sldMk cId="916054678" sldId="260"/>
            <ac:spMk id="2" creationId="{D742AE01-9264-4230-ADC7-95FA34DB22A7}"/>
          </ac:spMkLst>
        </pc:spChg>
        <pc:spChg chg="mod">
          <ac:chgData name="James McNish" userId="e807958a-9233-4425-8743-84b2efb23b77" providerId="ADAL" clId="{7984818A-75BB-436D-8D4A-08150EFBE0D2}" dt="2021-04-07T14:05:29.330" v="195" actId="255"/>
          <ac:spMkLst>
            <pc:docMk/>
            <pc:sldMk cId="916054678" sldId="260"/>
            <ac:spMk id="9" creationId="{F4C1FD4F-967E-4827-9822-49D13667944D}"/>
          </ac:spMkLst>
        </pc:spChg>
        <pc:picChg chg="mod">
          <ac:chgData name="James McNish" userId="e807958a-9233-4425-8743-84b2efb23b77" providerId="ADAL" clId="{7984818A-75BB-436D-8D4A-08150EFBE0D2}" dt="2021-04-07T14:05:52.928" v="198" actId="1076"/>
          <ac:picMkLst>
            <pc:docMk/>
            <pc:sldMk cId="916054678" sldId="260"/>
            <ac:picMk id="10" creationId="{2D9CDA9A-6A38-490B-A422-18CFB3185AA8}"/>
          </ac:picMkLst>
        </pc:picChg>
      </pc:sldChg>
      <pc:sldChg chg="addSp delSp modSp mod">
        <pc:chgData name="James McNish" userId="e807958a-9233-4425-8743-84b2efb23b77" providerId="ADAL" clId="{7984818A-75BB-436D-8D4A-08150EFBE0D2}" dt="2021-04-07T13:42:50.981" v="166" actId="14100"/>
        <pc:sldMkLst>
          <pc:docMk/>
          <pc:sldMk cId="3384076654" sldId="262"/>
        </pc:sldMkLst>
        <pc:spChg chg="mod">
          <ac:chgData name="James McNish" userId="e807958a-9233-4425-8743-84b2efb23b77" providerId="ADAL" clId="{7984818A-75BB-436D-8D4A-08150EFBE0D2}" dt="2021-04-07T13:08:54.798" v="123" actId="1076"/>
          <ac:spMkLst>
            <pc:docMk/>
            <pc:sldMk cId="3384076654" sldId="262"/>
            <ac:spMk id="9" creationId="{1F9E1A1C-8B86-4CA2-AAB6-E0025C105D5D}"/>
          </ac:spMkLst>
        </pc:spChg>
        <pc:graphicFrameChg chg="add mod">
          <ac:chgData name="James McNish" userId="e807958a-9233-4425-8743-84b2efb23b77" providerId="ADAL" clId="{7984818A-75BB-436D-8D4A-08150EFBE0D2}" dt="2021-04-07T13:21:00.165" v="133" actId="14100"/>
          <ac:graphicFrameMkLst>
            <pc:docMk/>
            <pc:sldMk cId="3384076654" sldId="262"/>
            <ac:graphicFrameMk id="2" creationId="{6514AE9F-BBCA-43B7-9A3B-17DD469198ED}"/>
          </ac:graphicFrameMkLst>
        </pc:graphicFrameChg>
        <pc:graphicFrameChg chg="add del mod">
          <ac:chgData name="James McNish" userId="e807958a-9233-4425-8743-84b2efb23b77" providerId="ADAL" clId="{7984818A-75BB-436D-8D4A-08150EFBE0D2}" dt="2021-04-07T13:29:39.934" v="149"/>
          <ac:graphicFrameMkLst>
            <pc:docMk/>
            <pc:sldMk cId="3384076654" sldId="262"/>
            <ac:graphicFrameMk id="3" creationId="{58394C43-889B-4D1C-862B-35730935B218}"/>
          </ac:graphicFrameMkLst>
        </pc:graphicFrameChg>
        <pc:graphicFrameChg chg="add del mod">
          <ac:chgData name="James McNish" userId="e807958a-9233-4425-8743-84b2efb23b77" providerId="ADAL" clId="{7984818A-75BB-436D-8D4A-08150EFBE0D2}" dt="2021-04-07T13:42:46.605" v="164" actId="478"/>
          <ac:graphicFrameMkLst>
            <pc:docMk/>
            <pc:sldMk cId="3384076654" sldId="262"/>
            <ac:graphicFrameMk id="4" creationId="{2E2B3880-C93F-47F6-9676-85DE9DACDCEC}"/>
          </ac:graphicFrameMkLst>
        </pc:graphicFrameChg>
        <pc:graphicFrameChg chg="add mod">
          <ac:chgData name="James McNish" userId="e807958a-9233-4425-8743-84b2efb23b77" providerId="ADAL" clId="{7984818A-75BB-436D-8D4A-08150EFBE0D2}" dt="2021-04-07T13:42:50.981" v="166" actId="14100"/>
          <ac:graphicFrameMkLst>
            <pc:docMk/>
            <pc:sldMk cId="3384076654" sldId="262"/>
            <ac:graphicFrameMk id="6" creationId="{9E300678-5E3A-4799-959A-A26461C3CE6F}"/>
          </ac:graphicFrameMkLst>
        </pc:graphicFrameChg>
        <pc:picChg chg="del mod ord">
          <ac:chgData name="James McNish" userId="e807958a-9233-4425-8743-84b2efb23b77" providerId="ADAL" clId="{7984818A-75BB-436D-8D4A-08150EFBE0D2}" dt="2021-04-07T13:20:47.481" v="129" actId="478"/>
          <ac:picMkLst>
            <pc:docMk/>
            <pc:sldMk cId="3384076654" sldId="262"/>
            <ac:picMk id="5" creationId="{696BA83B-998D-4BC8-A862-32B6B4827FAC}"/>
          </ac:picMkLst>
        </pc:picChg>
        <pc:picChg chg="del mod">
          <ac:chgData name="James McNish" userId="e807958a-9233-4425-8743-84b2efb23b77" providerId="ADAL" clId="{7984818A-75BB-436D-8D4A-08150EFBE0D2}" dt="2021-04-07T13:40:39.309" v="155" actId="478"/>
          <ac:picMkLst>
            <pc:docMk/>
            <pc:sldMk cId="3384076654" sldId="262"/>
            <ac:picMk id="8" creationId="{3FAA2F44-5C85-4367-876E-35B505A47BD1}"/>
          </ac:picMkLst>
        </pc:picChg>
      </pc:sldChg>
      <pc:sldChg chg="modSp mod">
        <pc:chgData name="James McNish" userId="e807958a-9233-4425-8743-84b2efb23b77" providerId="ADAL" clId="{7984818A-75BB-436D-8D4A-08150EFBE0D2}" dt="2021-04-06T15:41:06.386" v="114" actId="1076"/>
        <pc:sldMkLst>
          <pc:docMk/>
          <pc:sldMk cId="4193368298" sldId="264"/>
        </pc:sldMkLst>
        <pc:spChg chg="mod">
          <ac:chgData name="James McNish" userId="e807958a-9233-4425-8743-84b2efb23b77" providerId="ADAL" clId="{7984818A-75BB-436D-8D4A-08150EFBE0D2}" dt="2021-04-06T15:32:39.460" v="5"/>
          <ac:spMkLst>
            <pc:docMk/>
            <pc:sldMk cId="4193368298" sldId="264"/>
            <ac:spMk id="2" creationId="{E359E257-EC8A-4745-B647-9BC219BF42E0}"/>
          </ac:spMkLst>
        </pc:spChg>
        <pc:picChg chg="mod">
          <ac:chgData name="James McNish" userId="e807958a-9233-4425-8743-84b2efb23b77" providerId="ADAL" clId="{7984818A-75BB-436D-8D4A-08150EFBE0D2}" dt="2021-04-06T15:41:06.386" v="114" actId="1076"/>
          <ac:picMkLst>
            <pc:docMk/>
            <pc:sldMk cId="4193368298" sldId="264"/>
            <ac:picMk id="4" creationId="{F821BFD3-F4B3-4858-84DB-9939E5727B84}"/>
          </ac:picMkLst>
        </pc:picChg>
      </pc:sldChg>
      <pc:sldChg chg="addSp delSp modSp mod">
        <pc:chgData name="James McNish" userId="e807958a-9233-4425-8743-84b2efb23b77" providerId="ADAL" clId="{7984818A-75BB-436D-8D4A-08150EFBE0D2}" dt="2021-04-07T14:06:54.918" v="201" actId="1076"/>
        <pc:sldMkLst>
          <pc:docMk/>
          <pc:sldMk cId="3637692816" sldId="268"/>
        </pc:sldMkLst>
        <pc:spChg chg="mod">
          <ac:chgData name="James McNish" userId="e807958a-9233-4425-8743-84b2efb23b77" providerId="ADAL" clId="{7984818A-75BB-436D-8D4A-08150EFBE0D2}" dt="2021-04-07T14:06:54.918" v="201" actId="1076"/>
          <ac:spMkLst>
            <pc:docMk/>
            <pc:sldMk cId="3637692816" sldId="268"/>
            <ac:spMk id="4" creationId="{C4F54F07-FE5E-494D-B993-5DD7FB3A61C0}"/>
          </ac:spMkLst>
        </pc:spChg>
        <pc:graphicFrameChg chg="add mod">
          <ac:chgData name="James McNish" userId="e807958a-9233-4425-8743-84b2efb23b77" providerId="ADAL" clId="{7984818A-75BB-436D-8D4A-08150EFBE0D2}" dt="2021-04-07T14:01:29.547" v="184" actId="1076"/>
          <ac:graphicFrameMkLst>
            <pc:docMk/>
            <pc:sldMk cId="3637692816" sldId="268"/>
            <ac:graphicFrameMk id="2" creationId="{FDCD6ECD-62E5-45E3-9EC5-6E02CAEE45DB}"/>
          </ac:graphicFrameMkLst>
        </pc:graphicFrameChg>
        <pc:picChg chg="del mod ord">
          <ac:chgData name="James McNish" userId="e807958a-9233-4425-8743-84b2efb23b77" providerId="ADAL" clId="{7984818A-75BB-436D-8D4A-08150EFBE0D2}" dt="2021-04-07T14:01:23.545" v="183" actId="478"/>
          <ac:picMkLst>
            <pc:docMk/>
            <pc:sldMk cId="3637692816" sldId="268"/>
            <ac:picMk id="3" creationId="{C1804AE8-0469-42D5-B994-AE6757D54D5E}"/>
          </ac:picMkLst>
        </pc:picChg>
      </pc:sldChg>
      <pc:sldChg chg="modSp mod">
        <pc:chgData name="James McNish" userId="e807958a-9233-4425-8743-84b2efb23b77" providerId="ADAL" clId="{7984818A-75BB-436D-8D4A-08150EFBE0D2}" dt="2021-04-06T15:32:56.325" v="9"/>
        <pc:sldMkLst>
          <pc:docMk/>
          <pc:sldMk cId="1279262422" sldId="270"/>
        </pc:sldMkLst>
        <pc:spChg chg="mod">
          <ac:chgData name="James McNish" userId="e807958a-9233-4425-8743-84b2efb23b77" providerId="ADAL" clId="{7984818A-75BB-436D-8D4A-08150EFBE0D2}" dt="2021-04-06T15:32:56.325" v="9"/>
          <ac:spMkLst>
            <pc:docMk/>
            <pc:sldMk cId="1279262422" sldId="270"/>
            <ac:spMk id="2" creationId="{F3FB7883-F458-4888-8F9A-E1AD2CD96534}"/>
          </ac:spMkLst>
        </pc:spChg>
      </pc:sldChg>
      <pc:sldChg chg="modSp mod setBg">
        <pc:chgData name="James McNish" userId="e807958a-9233-4425-8743-84b2efb23b77" providerId="ADAL" clId="{7984818A-75BB-436D-8D4A-08150EFBE0D2}" dt="2021-04-08T09:33:55.564" v="238" actId="20577"/>
        <pc:sldMkLst>
          <pc:docMk/>
          <pc:sldMk cId="2463006557" sldId="273"/>
        </pc:sldMkLst>
        <pc:spChg chg="mod">
          <ac:chgData name="James McNish" userId="e807958a-9233-4425-8743-84b2efb23b77" providerId="ADAL" clId="{7984818A-75BB-436D-8D4A-08150EFBE0D2}" dt="2021-04-08T09:33:55.564" v="238" actId="20577"/>
          <ac:spMkLst>
            <pc:docMk/>
            <pc:sldMk cId="2463006557" sldId="273"/>
            <ac:spMk id="6" creationId="{7B63BB6C-36B5-4DAD-8E67-58165F504292}"/>
          </ac:spMkLst>
        </pc:spChg>
        <pc:picChg chg="mod">
          <ac:chgData name="James McNish" userId="e807958a-9233-4425-8743-84b2efb23b77" providerId="ADAL" clId="{7984818A-75BB-436D-8D4A-08150EFBE0D2}" dt="2021-04-07T15:35:52.928" v="208" actId="1076"/>
          <ac:picMkLst>
            <pc:docMk/>
            <pc:sldMk cId="2463006557" sldId="273"/>
            <ac:picMk id="3" creationId="{4942477E-D690-4A9B-AC14-DE9BDDA19136}"/>
          </ac:picMkLst>
        </pc:picChg>
      </pc:sldChg>
      <pc:sldChg chg="modSp mod delCm">
        <pc:chgData name="James McNish" userId="e807958a-9233-4425-8743-84b2efb23b77" providerId="ADAL" clId="{7984818A-75BB-436D-8D4A-08150EFBE0D2}" dt="2021-04-08T09:56:41.916" v="319"/>
        <pc:sldMkLst>
          <pc:docMk/>
          <pc:sldMk cId="3838244410" sldId="274"/>
        </pc:sldMkLst>
        <pc:spChg chg="mod">
          <ac:chgData name="James McNish" userId="e807958a-9233-4425-8743-84b2efb23b77" providerId="ADAL" clId="{7984818A-75BB-436D-8D4A-08150EFBE0D2}" dt="2021-04-07T14:02:08.621" v="186" actId="20577"/>
          <ac:spMkLst>
            <pc:docMk/>
            <pc:sldMk cId="3838244410" sldId="274"/>
            <ac:spMk id="14" creationId="{5ED48218-37DF-45DF-8BCE-9351DEC70B57}"/>
          </ac:spMkLst>
        </pc:spChg>
        <pc:spChg chg="mod">
          <ac:chgData name="James McNish" userId="e807958a-9233-4425-8743-84b2efb23b77" providerId="ADAL" clId="{7984818A-75BB-436D-8D4A-08150EFBE0D2}" dt="2021-04-06T15:32:49.812" v="8"/>
          <ac:spMkLst>
            <pc:docMk/>
            <pc:sldMk cId="3838244410" sldId="274"/>
            <ac:spMk id="17" creationId="{00B4BF87-888A-472D-A76C-EFBB376E74B2}"/>
          </ac:spMkLst>
        </pc:spChg>
      </pc:sldChg>
      <pc:sldMasterChg chg="addSp modSp modSldLayout">
        <pc:chgData name="James McNish" userId="e807958a-9233-4425-8743-84b2efb23b77" providerId="ADAL" clId="{7984818A-75BB-436D-8D4A-08150EFBE0D2}" dt="2021-04-06T15:36:01.787" v="21"/>
        <pc:sldMasterMkLst>
          <pc:docMk/>
          <pc:sldMasterMk cId="1651084870" sldId="2147483648"/>
        </pc:sldMasterMkLst>
        <pc:picChg chg="add mod">
          <ac:chgData name="James McNish" userId="e807958a-9233-4425-8743-84b2efb23b77" providerId="ADAL" clId="{7984818A-75BB-436D-8D4A-08150EFBE0D2}" dt="2021-04-06T15:36:01.787" v="21"/>
          <ac:picMkLst>
            <pc:docMk/>
            <pc:sldMasterMk cId="1651084870" sldId="2147483648"/>
            <ac:picMk id="7" creationId="{9DFC72E5-6403-4515-B161-52C45D71D752}"/>
          </ac:picMkLst>
        </pc:picChg>
        <pc:sldLayoutChg chg="addSp delSp modSp mod">
          <pc:chgData name="James McNish" userId="e807958a-9233-4425-8743-84b2efb23b77" providerId="ADAL" clId="{7984818A-75BB-436D-8D4A-08150EFBE0D2}" dt="2021-04-06T15:35:58.195" v="20" actId="478"/>
          <pc:sldLayoutMkLst>
            <pc:docMk/>
            <pc:sldMasterMk cId="1651084870" sldId="2147483648"/>
            <pc:sldLayoutMk cId="2861828863" sldId="2147483649"/>
          </pc:sldLayoutMkLst>
          <pc:picChg chg="add del mod ord">
            <ac:chgData name="James McNish" userId="e807958a-9233-4425-8743-84b2efb23b77" providerId="ADAL" clId="{7984818A-75BB-436D-8D4A-08150EFBE0D2}" dt="2021-04-06T15:35:58.195" v="20" actId="478"/>
            <ac:picMkLst>
              <pc:docMk/>
              <pc:sldMasterMk cId="1651084870" sldId="2147483648"/>
              <pc:sldLayoutMk cId="2861828863" sldId="2147483649"/>
              <ac:picMk id="7" creationId="{DBC53844-1543-4350-AA89-72ED38FA83E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CD7D7-D781-4053-81C3-F86109E64070}" type="datetimeFigureOut">
              <a:rPr lang="en-GB" smtClean="0"/>
              <a:t>13/04/2021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FD010-3FF6-42FF-B797-0DB8789A855A}" type="slidenum">
              <a:rPr lang="en-GB" smtClean="0"/>
              <a:t>‹#›</a:t>
            </a:fld>
            <a:endParaRPr lang="en-GB"/>
          </a:p>
        </p:txBody>
      </p:sp>
    </p:spTree>
    <p:extLst>
      <p:ext uri="{BB962C8B-B14F-4D97-AF65-F5344CB8AC3E}">
        <p14:creationId xmlns:p14="http://schemas.microsoft.com/office/powerpoint/2010/main" val="20256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Famous Palaeontologist, Mary Anning, lived a long time ago, around two hundred years in the past, in a place by the sea called Lyme Regis.</a:t>
            </a:r>
          </a:p>
          <a:p>
            <a:endParaRPr lang="en-GB" dirty="0"/>
          </a:p>
          <a:p>
            <a:r>
              <a:rPr lang="en-GB" dirty="0"/>
              <a:t>Mary had a hard life and was from a poor family. She had to work hard, exploring along the seaside cliffs to find fossils. It was not always easy work, but she was interested, curious, adventurous, and determined! </a:t>
            </a:r>
          </a:p>
          <a:p>
            <a:endParaRPr lang="en-GB" dirty="0"/>
          </a:p>
          <a:p>
            <a:r>
              <a:rPr lang="en-GB" dirty="0"/>
              <a:t>Mary Anning found important clues about the way life was millions of years in the past! Where were those clues? In the rocks. What was that evidence? The fossils.</a:t>
            </a:r>
          </a:p>
          <a:p>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2</a:t>
            </a:fld>
            <a:endParaRPr lang="en-GB"/>
          </a:p>
        </p:txBody>
      </p:sp>
    </p:spTree>
    <p:extLst>
      <p:ext uri="{BB962C8B-B14F-4D97-AF65-F5344CB8AC3E}">
        <p14:creationId xmlns:p14="http://schemas.microsoft.com/office/powerpoint/2010/main" val="252756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3</a:t>
            </a:fld>
            <a:endParaRPr lang="en-GB"/>
          </a:p>
        </p:txBody>
      </p:sp>
    </p:spTree>
    <p:extLst>
      <p:ext uri="{BB962C8B-B14F-4D97-AF65-F5344CB8AC3E}">
        <p14:creationId xmlns:p14="http://schemas.microsoft.com/office/powerpoint/2010/main" val="142393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FD010-3FF6-42FF-B797-0DB8789A855A}" type="slidenum">
              <a:rPr lang="en-GB" smtClean="0"/>
              <a:t>4</a:t>
            </a:fld>
            <a:endParaRPr lang="en-GB"/>
          </a:p>
        </p:txBody>
      </p:sp>
    </p:spTree>
    <p:extLst>
      <p:ext uri="{BB962C8B-B14F-4D97-AF65-F5344CB8AC3E}">
        <p14:creationId xmlns:p14="http://schemas.microsoft.com/office/powerpoint/2010/main" val="273604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a:cs typeface="Arial"/>
              </a:rPr>
              <a:t>Mary has found four of these. </a:t>
            </a:r>
          </a:p>
          <a:p>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5</a:t>
            </a:fld>
            <a:endParaRPr lang="en-GB"/>
          </a:p>
        </p:txBody>
      </p:sp>
    </p:spTree>
    <p:extLst>
      <p:ext uri="{BB962C8B-B14F-4D97-AF65-F5344CB8AC3E}">
        <p14:creationId xmlns:p14="http://schemas.microsoft.com/office/powerpoint/2010/main" val="323562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6</a:t>
            </a:fld>
            <a:endParaRPr lang="en-GB"/>
          </a:p>
        </p:txBody>
      </p:sp>
    </p:spTree>
    <p:extLst>
      <p:ext uri="{BB962C8B-B14F-4D97-AF65-F5344CB8AC3E}">
        <p14:creationId xmlns:p14="http://schemas.microsoft.com/office/powerpoint/2010/main" val="294853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Even nearly 200 years since Mary Anning lived, we still don’t know everything about the ancient world. Palaeontologists today are still making exciting discoveries which help us understand life on our planet. Maybe you will discover something amazing, just like Mary Anning. </a:t>
            </a:r>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8</a:t>
            </a:fld>
            <a:endParaRPr lang="en-GB"/>
          </a:p>
        </p:txBody>
      </p:sp>
    </p:spTree>
    <p:extLst>
      <p:ext uri="{BB962C8B-B14F-4D97-AF65-F5344CB8AC3E}">
        <p14:creationId xmlns:p14="http://schemas.microsoft.com/office/powerpoint/2010/main" val="2293378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FD010-3FF6-42FF-B797-0DB8789A855A}" type="slidenum">
              <a:rPr lang="en-GB" smtClean="0"/>
              <a:t>9</a:t>
            </a:fld>
            <a:endParaRPr lang="en-GB"/>
          </a:p>
        </p:txBody>
      </p:sp>
    </p:spTree>
    <p:extLst>
      <p:ext uri="{BB962C8B-B14F-4D97-AF65-F5344CB8AC3E}">
        <p14:creationId xmlns:p14="http://schemas.microsoft.com/office/powerpoint/2010/main" val="353761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33EA0-6991-43E3-8093-6C55A2300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D30988D-1C44-4955-BEA5-3926F74F9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6B4E25-744D-49C6-85FC-312EB607D251}"/>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23B5D8C9-0B8D-42D2-8E66-A6F903C6A1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000AF7-220E-43CA-A182-D147F4C80B0A}"/>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286182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1AB0-34EE-4935-9664-C45BFDAEF3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676039-7782-41A0-8543-0C9862B97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ED6C4-FDC0-4217-9EFB-C5295EC23996}"/>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F36753FE-3B35-439E-BCA9-7B3139E4F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31EE97-CC2F-446D-844A-EE98CB3AD044}"/>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144165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652C1-8BA6-4068-BA57-6A625F2566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D9E93D-3AB9-4B45-AD52-81F4DDA75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BB082A-02BB-4183-8D29-0C7FA14B68D3}"/>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23CC8E74-C6DE-47E6-BB2F-8AB421230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C6B3A5-02A3-4218-B3BF-BE17008FCEBE}"/>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23775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4886-246E-43E3-AF3A-95F6B91643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7F965B-2172-4F42-8B5D-2D1F10CF5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E8E4C0-EF24-4FE6-886F-032EAE962644}"/>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333A8AA0-428C-4DB3-9FFE-C0047B7151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162EC6-7B23-4048-8E45-F306D17C75CE}"/>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239844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2DC0-8A91-410B-BA1F-45F77E9F45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2A8883-2D74-4196-A006-9C6F44E4F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0A40C-64E8-4973-B9BD-2C5857856260}"/>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38175220-0C95-45D8-8BA5-FC13123250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355D3F-C2E4-4872-A9F2-7D7A002398CF}"/>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96315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81B8-DF52-4B59-B73D-86CD8D1D0F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32C407-FF34-420F-B425-19D5EBCB4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3E754D-E62F-4FB0-8F8D-D23DD54AC9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7142A9-A503-4212-89F3-E9C47A7FB580}"/>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6" name="Footer Placeholder 5">
            <a:extLst>
              <a:ext uri="{FF2B5EF4-FFF2-40B4-BE49-F238E27FC236}">
                <a16:creationId xmlns:a16="http://schemas.microsoft.com/office/drawing/2014/main" id="{345C46F8-7867-4D3F-819E-3D7B2D190F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F624E6-C01A-4319-9F42-8FF60DDEFB55}"/>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182078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53CE3-A9A8-4582-A657-542A0723E6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423933-529B-412E-A901-338E86FBA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F2378-5D3A-4805-9653-81D445F277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910C60-4B24-46A1-8076-F9B532D22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EFB7F-D43F-497C-960E-093C07CC4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322521-EC3A-4FF0-9EE4-89AC1A382419}"/>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8" name="Footer Placeholder 7">
            <a:extLst>
              <a:ext uri="{FF2B5EF4-FFF2-40B4-BE49-F238E27FC236}">
                <a16:creationId xmlns:a16="http://schemas.microsoft.com/office/drawing/2014/main" id="{C0BC6F0D-7E63-4759-AA20-E3188E28CF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296AF6-4507-45C7-B2DD-2780046AEF95}"/>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1464627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12BF-1D86-446B-BF68-220AD20F44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0E4C54-A792-48EB-8036-73169C15B84F}"/>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4" name="Footer Placeholder 3">
            <a:extLst>
              <a:ext uri="{FF2B5EF4-FFF2-40B4-BE49-F238E27FC236}">
                <a16:creationId xmlns:a16="http://schemas.microsoft.com/office/drawing/2014/main" id="{3AF1C9C3-F9C4-4D8E-AF0E-058780444A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17DE69-DA4A-4274-BE3F-ECFB5AC8DA20}"/>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75016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A3A98-A538-45FA-AEA1-455217900D30}"/>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3" name="Footer Placeholder 2">
            <a:extLst>
              <a:ext uri="{FF2B5EF4-FFF2-40B4-BE49-F238E27FC236}">
                <a16:creationId xmlns:a16="http://schemas.microsoft.com/office/drawing/2014/main" id="{D3CA8298-2850-408E-9B70-3FF6B59DC6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1F4439-22FC-4F46-8A1F-E7FA938C75C8}"/>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776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5F5F-204C-4253-BA11-B6126719A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2EE5CA-97D9-46CE-B42E-EE98808D0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7BAD46-22A8-4C41-A6CF-7B9FFA0F3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66838-7049-449A-ACDD-3B36A0241BF7}"/>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6" name="Footer Placeholder 5">
            <a:extLst>
              <a:ext uri="{FF2B5EF4-FFF2-40B4-BE49-F238E27FC236}">
                <a16:creationId xmlns:a16="http://schemas.microsoft.com/office/drawing/2014/main" id="{CD8F38F2-0273-4E45-8C7E-FD25DF6C07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70C67C-A232-4F17-9450-DCF1E15112C2}"/>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125021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1A42-AF28-4F65-9949-AA1DA2E3E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103F77-36EF-48C8-9583-0604EADF9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289E51-DB27-4ABA-B75A-7CA596F12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04C77-EAB9-4D21-8721-66643A4BB81C}"/>
              </a:ext>
            </a:extLst>
          </p:cNvPr>
          <p:cNvSpPr>
            <a:spLocks noGrp="1"/>
          </p:cNvSpPr>
          <p:nvPr>
            <p:ph type="dt" sz="half" idx="10"/>
          </p:nvPr>
        </p:nvSpPr>
        <p:spPr/>
        <p:txBody>
          <a:bodyPr/>
          <a:lstStyle/>
          <a:p>
            <a:fld id="{65401908-82EF-481B-94DE-4BC949CD310F}" type="datetimeFigureOut">
              <a:rPr lang="en-GB" smtClean="0"/>
              <a:t>13/04/2021</a:t>
            </a:fld>
            <a:endParaRPr lang="en-GB"/>
          </a:p>
        </p:txBody>
      </p:sp>
      <p:sp>
        <p:nvSpPr>
          <p:cNvPr id="6" name="Footer Placeholder 5">
            <a:extLst>
              <a:ext uri="{FF2B5EF4-FFF2-40B4-BE49-F238E27FC236}">
                <a16:creationId xmlns:a16="http://schemas.microsoft.com/office/drawing/2014/main" id="{0A2DECA3-EC39-4B36-A452-6719AC5EDE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FE8E0-BC2C-4B40-99FD-C37E36D337D4}"/>
              </a:ext>
            </a:extLst>
          </p:cNvPr>
          <p:cNvSpPr>
            <a:spLocks noGrp="1"/>
          </p:cNvSpPr>
          <p:nvPr>
            <p:ph type="sldNum" sz="quarter" idx="12"/>
          </p:nvPr>
        </p:nvSpPr>
        <p:spPr/>
        <p:txBody>
          <a:bodyPr/>
          <a:lstStyle/>
          <a:p>
            <a:fld id="{F3F3E7A9-24DC-42F9-BDF1-D4C56D2C4DE9}" type="slidenum">
              <a:rPr lang="en-GB" smtClean="0"/>
              <a:t>‹#›</a:t>
            </a:fld>
            <a:endParaRPr lang="en-GB"/>
          </a:p>
        </p:txBody>
      </p:sp>
    </p:spTree>
    <p:extLst>
      <p:ext uri="{BB962C8B-B14F-4D97-AF65-F5344CB8AC3E}">
        <p14:creationId xmlns:p14="http://schemas.microsoft.com/office/powerpoint/2010/main" val="76302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32B89-2C67-4372-8A84-8503BD1F3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FC194F-BEE6-4A64-91B5-71CF645B3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360C9C-5006-40F8-A284-4C3AE8FB4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01908-82EF-481B-94DE-4BC949CD310F}" type="datetimeFigureOut">
              <a:rPr lang="en-GB" smtClean="0"/>
              <a:t>13/04/2021</a:t>
            </a:fld>
            <a:endParaRPr lang="en-GB"/>
          </a:p>
        </p:txBody>
      </p:sp>
      <p:sp>
        <p:nvSpPr>
          <p:cNvPr id="5" name="Footer Placeholder 4">
            <a:extLst>
              <a:ext uri="{FF2B5EF4-FFF2-40B4-BE49-F238E27FC236}">
                <a16:creationId xmlns:a16="http://schemas.microsoft.com/office/drawing/2014/main" id="{DF5DBE0A-F5E1-4CB9-BF9D-FC25868B1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919DB8-1894-40E1-879A-87590A83E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3E7A9-24DC-42F9-BDF1-D4C56D2C4DE9}" type="slidenum">
              <a:rPr lang="en-GB" smtClean="0"/>
              <a:t>‹#›</a:t>
            </a:fld>
            <a:endParaRPr lang="en-GB"/>
          </a:p>
        </p:txBody>
      </p:sp>
      <p:pic>
        <p:nvPicPr>
          <p:cNvPr id="7" name="Picture 6">
            <a:extLst>
              <a:ext uri="{FF2B5EF4-FFF2-40B4-BE49-F238E27FC236}">
                <a16:creationId xmlns:a16="http://schemas.microsoft.com/office/drawing/2014/main" id="{9DFC72E5-6403-4515-B161-52C45D71D75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28156" y="5970906"/>
            <a:ext cx="1501140" cy="750570"/>
          </a:xfrm>
          <a:prstGeom prst="rect">
            <a:avLst/>
          </a:prstGeom>
        </p:spPr>
      </p:pic>
    </p:spTree>
    <p:extLst>
      <p:ext uri="{BB962C8B-B14F-4D97-AF65-F5344CB8AC3E}">
        <p14:creationId xmlns:p14="http://schemas.microsoft.com/office/powerpoint/2010/main" val="165108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rightsstatements.org/page/UND/1.0/" TargetMode="Externa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ketchfab.com/3d-models/plesiosaurio-2832e90e956148a9bc4b34bd81ea77d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E010C3-98EF-4C4D-A3BA-20E02F5E92C7}"/>
              </a:ext>
            </a:extLst>
          </p:cNvPr>
          <p:cNvSpPr txBox="1"/>
          <p:nvPr/>
        </p:nvSpPr>
        <p:spPr>
          <a:xfrm>
            <a:off x="516620" y="348471"/>
            <a:ext cx="11158760" cy="1200329"/>
          </a:xfrm>
          <a:prstGeom prst="rect">
            <a:avLst/>
          </a:prstGeom>
          <a:solidFill>
            <a:srgbClr val="FFFDC7"/>
          </a:solidFill>
          <a:ln>
            <a:solidFill>
              <a:schemeClr val="tx1"/>
            </a:solidFill>
            <a:extLst>
              <a:ext uri="{C807C97D-BFC1-408E-A445-0C87EB9F89A2}">
                <ask:lineSketchStyleProps xmlns:ask="http://schemas.microsoft.com/office/drawing/2018/sketchyshapes" sd="3499211612">
                  <a:custGeom>
                    <a:avLst/>
                    <a:gdLst>
                      <a:gd name="connsiteX0" fmla="*/ 0 w 11158760"/>
                      <a:gd name="connsiteY0" fmla="*/ 0 h 1200329"/>
                      <a:gd name="connsiteX1" fmla="*/ 809010 w 11158760"/>
                      <a:gd name="connsiteY1" fmla="*/ 0 h 1200329"/>
                      <a:gd name="connsiteX2" fmla="*/ 1394845 w 11158760"/>
                      <a:gd name="connsiteY2" fmla="*/ 0 h 1200329"/>
                      <a:gd name="connsiteX3" fmla="*/ 2092268 w 11158760"/>
                      <a:gd name="connsiteY3" fmla="*/ 0 h 1200329"/>
                      <a:gd name="connsiteX4" fmla="*/ 2901278 w 11158760"/>
                      <a:gd name="connsiteY4" fmla="*/ 0 h 1200329"/>
                      <a:gd name="connsiteX5" fmla="*/ 3375525 w 11158760"/>
                      <a:gd name="connsiteY5" fmla="*/ 0 h 1200329"/>
                      <a:gd name="connsiteX6" fmla="*/ 4184535 w 11158760"/>
                      <a:gd name="connsiteY6" fmla="*/ 0 h 1200329"/>
                      <a:gd name="connsiteX7" fmla="*/ 4993545 w 11158760"/>
                      <a:gd name="connsiteY7" fmla="*/ 0 h 1200329"/>
                      <a:gd name="connsiteX8" fmla="*/ 5914143 w 11158760"/>
                      <a:gd name="connsiteY8" fmla="*/ 0 h 1200329"/>
                      <a:gd name="connsiteX9" fmla="*/ 6611565 w 11158760"/>
                      <a:gd name="connsiteY9" fmla="*/ 0 h 1200329"/>
                      <a:gd name="connsiteX10" fmla="*/ 6974225 w 11158760"/>
                      <a:gd name="connsiteY10" fmla="*/ 0 h 1200329"/>
                      <a:gd name="connsiteX11" fmla="*/ 7448472 w 11158760"/>
                      <a:gd name="connsiteY11" fmla="*/ 0 h 1200329"/>
                      <a:gd name="connsiteX12" fmla="*/ 8145895 w 11158760"/>
                      <a:gd name="connsiteY12" fmla="*/ 0 h 1200329"/>
                      <a:gd name="connsiteX13" fmla="*/ 8843317 w 11158760"/>
                      <a:gd name="connsiteY13" fmla="*/ 0 h 1200329"/>
                      <a:gd name="connsiteX14" fmla="*/ 9652327 w 11158760"/>
                      <a:gd name="connsiteY14" fmla="*/ 0 h 1200329"/>
                      <a:gd name="connsiteX15" fmla="*/ 10126575 w 11158760"/>
                      <a:gd name="connsiteY15" fmla="*/ 0 h 1200329"/>
                      <a:gd name="connsiteX16" fmla="*/ 11158760 w 11158760"/>
                      <a:gd name="connsiteY16" fmla="*/ 0 h 1200329"/>
                      <a:gd name="connsiteX17" fmla="*/ 11158760 w 11158760"/>
                      <a:gd name="connsiteY17" fmla="*/ 576158 h 1200329"/>
                      <a:gd name="connsiteX18" fmla="*/ 11158760 w 11158760"/>
                      <a:gd name="connsiteY18" fmla="*/ 1200329 h 1200329"/>
                      <a:gd name="connsiteX19" fmla="*/ 10349750 w 11158760"/>
                      <a:gd name="connsiteY19" fmla="*/ 1200329 h 1200329"/>
                      <a:gd name="connsiteX20" fmla="*/ 9875503 w 11158760"/>
                      <a:gd name="connsiteY20" fmla="*/ 1200329 h 1200329"/>
                      <a:gd name="connsiteX21" fmla="*/ 9289668 w 11158760"/>
                      <a:gd name="connsiteY21" fmla="*/ 1200329 h 1200329"/>
                      <a:gd name="connsiteX22" fmla="*/ 8369070 w 11158760"/>
                      <a:gd name="connsiteY22" fmla="*/ 1200329 h 1200329"/>
                      <a:gd name="connsiteX23" fmla="*/ 8006410 w 11158760"/>
                      <a:gd name="connsiteY23" fmla="*/ 1200329 h 1200329"/>
                      <a:gd name="connsiteX24" fmla="*/ 7643751 w 11158760"/>
                      <a:gd name="connsiteY24" fmla="*/ 1200329 h 1200329"/>
                      <a:gd name="connsiteX25" fmla="*/ 6723153 w 11158760"/>
                      <a:gd name="connsiteY25" fmla="*/ 1200329 h 1200329"/>
                      <a:gd name="connsiteX26" fmla="*/ 6137318 w 11158760"/>
                      <a:gd name="connsiteY26" fmla="*/ 1200329 h 1200329"/>
                      <a:gd name="connsiteX27" fmla="*/ 5663071 w 11158760"/>
                      <a:gd name="connsiteY27" fmla="*/ 1200329 h 1200329"/>
                      <a:gd name="connsiteX28" fmla="*/ 4965648 w 11158760"/>
                      <a:gd name="connsiteY28" fmla="*/ 1200329 h 1200329"/>
                      <a:gd name="connsiteX29" fmla="*/ 4045051 w 11158760"/>
                      <a:gd name="connsiteY29" fmla="*/ 1200329 h 1200329"/>
                      <a:gd name="connsiteX30" fmla="*/ 3459216 w 11158760"/>
                      <a:gd name="connsiteY30" fmla="*/ 1200329 h 1200329"/>
                      <a:gd name="connsiteX31" fmla="*/ 3096556 w 11158760"/>
                      <a:gd name="connsiteY31" fmla="*/ 1200329 h 1200329"/>
                      <a:gd name="connsiteX32" fmla="*/ 2622309 w 11158760"/>
                      <a:gd name="connsiteY32" fmla="*/ 1200329 h 1200329"/>
                      <a:gd name="connsiteX33" fmla="*/ 1813299 w 11158760"/>
                      <a:gd name="connsiteY33" fmla="*/ 1200329 h 1200329"/>
                      <a:gd name="connsiteX34" fmla="*/ 1115876 w 11158760"/>
                      <a:gd name="connsiteY34" fmla="*/ 1200329 h 1200329"/>
                      <a:gd name="connsiteX35" fmla="*/ 0 w 11158760"/>
                      <a:gd name="connsiteY35" fmla="*/ 1200329 h 1200329"/>
                      <a:gd name="connsiteX36" fmla="*/ 0 w 11158760"/>
                      <a:gd name="connsiteY36" fmla="*/ 600165 h 1200329"/>
                      <a:gd name="connsiteX37" fmla="*/ 0 w 11158760"/>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8760" h="1200329" fill="none" extrusionOk="0">
                        <a:moveTo>
                          <a:pt x="0" y="0"/>
                        </a:moveTo>
                        <a:cubicBezTo>
                          <a:pt x="212159" y="6738"/>
                          <a:pt x="443953" y="29952"/>
                          <a:pt x="809010" y="0"/>
                        </a:cubicBezTo>
                        <a:cubicBezTo>
                          <a:pt x="1174067" y="-29952"/>
                          <a:pt x="1259381" y="9920"/>
                          <a:pt x="1394845" y="0"/>
                        </a:cubicBezTo>
                        <a:cubicBezTo>
                          <a:pt x="1530309" y="-9920"/>
                          <a:pt x="1837149" y="4954"/>
                          <a:pt x="2092268" y="0"/>
                        </a:cubicBezTo>
                        <a:cubicBezTo>
                          <a:pt x="2347387" y="-4954"/>
                          <a:pt x="2680111" y="-3329"/>
                          <a:pt x="2901278" y="0"/>
                        </a:cubicBezTo>
                        <a:cubicBezTo>
                          <a:pt x="3122445" y="3329"/>
                          <a:pt x="3172529" y="2153"/>
                          <a:pt x="3375525" y="0"/>
                        </a:cubicBezTo>
                        <a:cubicBezTo>
                          <a:pt x="3578521" y="-2153"/>
                          <a:pt x="3966467" y="29554"/>
                          <a:pt x="4184535" y="0"/>
                        </a:cubicBezTo>
                        <a:cubicBezTo>
                          <a:pt x="4402603" y="-29554"/>
                          <a:pt x="4601779" y="-23233"/>
                          <a:pt x="4993545" y="0"/>
                        </a:cubicBezTo>
                        <a:cubicBezTo>
                          <a:pt x="5385311" y="23233"/>
                          <a:pt x="5486622" y="-3868"/>
                          <a:pt x="5914143" y="0"/>
                        </a:cubicBezTo>
                        <a:cubicBezTo>
                          <a:pt x="6341664" y="3868"/>
                          <a:pt x="6466476" y="-25470"/>
                          <a:pt x="6611565" y="0"/>
                        </a:cubicBezTo>
                        <a:cubicBezTo>
                          <a:pt x="6756654" y="25470"/>
                          <a:pt x="6896847" y="-15642"/>
                          <a:pt x="6974225" y="0"/>
                        </a:cubicBezTo>
                        <a:cubicBezTo>
                          <a:pt x="7051603" y="15642"/>
                          <a:pt x="7288840" y="21463"/>
                          <a:pt x="7448472" y="0"/>
                        </a:cubicBezTo>
                        <a:cubicBezTo>
                          <a:pt x="7608104" y="-21463"/>
                          <a:pt x="7870126" y="23046"/>
                          <a:pt x="8145895" y="0"/>
                        </a:cubicBezTo>
                        <a:cubicBezTo>
                          <a:pt x="8421664" y="-23046"/>
                          <a:pt x="8643001" y="21449"/>
                          <a:pt x="8843317" y="0"/>
                        </a:cubicBezTo>
                        <a:cubicBezTo>
                          <a:pt x="9043633" y="-21449"/>
                          <a:pt x="9253978" y="-20266"/>
                          <a:pt x="9652327" y="0"/>
                        </a:cubicBezTo>
                        <a:cubicBezTo>
                          <a:pt x="10050676" y="20266"/>
                          <a:pt x="9942719" y="13807"/>
                          <a:pt x="10126575" y="0"/>
                        </a:cubicBezTo>
                        <a:cubicBezTo>
                          <a:pt x="10310431" y="-13807"/>
                          <a:pt x="10685547" y="18718"/>
                          <a:pt x="11158760" y="0"/>
                        </a:cubicBezTo>
                        <a:cubicBezTo>
                          <a:pt x="11138037" y="232250"/>
                          <a:pt x="11138367" y="318410"/>
                          <a:pt x="11158760" y="576158"/>
                        </a:cubicBezTo>
                        <a:cubicBezTo>
                          <a:pt x="11179153" y="833906"/>
                          <a:pt x="11183836" y="888525"/>
                          <a:pt x="11158760" y="1200329"/>
                        </a:cubicBezTo>
                        <a:cubicBezTo>
                          <a:pt x="10959306" y="1196819"/>
                          <a:pt x="10680424" y="1239229"/>
                          <a:pt x="10349750" y="1200329"/>
                        </a:cubicBezTo>
                        <a:cubicBezTo>
                          <a:pt x="10019076" y="1161430"/>
                          <a:pt x="10052571" y="1200510"/>
                          <a:pt x="9875503" y="1200329"/>
                        </a:cubicBezTo>
                        <a:cubicBezTo>
                          <a:pt x="9698435" y="1200148"/>
                          <a:pt x="9546641" y="1228524"/>
                          <a:pt x="9289668" y="1200329"/>
                        </a:cubicBezTo>
                        <a:cubicBezTo>
                          <a:pt x="9032696" y="1172134"/>
                          <a:pt x="8593648" y="1163612"/>
                          <a:pt x="8369070" y="1200329"/>
                        </a:cubicBezTo>
                        <a:cubicBezTo>
                          <a:pt x="8144492" y="1237046"/>
                          <a:pt x="8119025" y="1218216"/>
                          <a:pt x="8006410" y="1200329"/>
                        </a:cubicBezTo>
                        <a:cubicBezTo>
                          <a:pt x="7893795" y="1182442"/>
                          <a:pt x="7794327" y="1186877"/>
                          <a:pt x="7643751" y="1200329"/>
                        </a:cubicBezTo>
                        <a:cubicBezTo>
                          <a:pt x="7493175" y="1213781"/>
                          <a:pt x="7074906" y="1209467"/>
                          <a:pt x="6723153" y="1200329"/>
                        </a:cubicBezTo>
                        <a:cubicBezTo>
                          <a:pt x="6371400" y="1191191"/>
                          <a:pt x="6391014" y="1194765"/>
                          <a:pt x="6137318" y="1200329"/>
                        </a:cubicBezTo>
                        <a:cubicBezTo>
                          <a:pt x="5883623" y="1205893"/>
                          <a:pt x="5894429" y="1177063"/>
                          <a:pt x="5663071" y="1200329"/>
                        </a:cubicBezTo>
                        <a:cubicBezTo>
                          <a:pt x="5431713" y="1223595"/>
                          <a:pt x="5215096" y="1229955"/>
                          <a:pt x="4965648" y="1200329"/>
                        </a:cubicBezTo>
                        <a:cubicBezTo>
                          <a:pt x="4716200" y="1170703"/>
                          <a:pt x="4432193" y="1205653"/>
                          <a:pt x="4045051" y="1200329"/>
                        </a:cubicBezTo>
                        <a:cubicBezTo>
                          <a:pt x="3657909" y="1195005"/>
                          <a:pt x="3643625" y="1218284"/>
                          <a:pt x="3459216" y="1200329"/>
                        </a:cubicBezTo>
                        <a:cubicBezTo>
                          <a:pt x="3274807" y="1182374"/>
                          <a:pt x="3218926" y="1195018"/>
                          <a:pt x="3096556" y="1200329"/>
                        </a:cubicBezTo>
                        <a:cubicBezTo>
                          <a:pt x="2974186" y="1205640"/>
                          <a:pt x="2723258" y="1219207"/>
                          <a:pt x="2622309" y="1200329"/>
                        </a:cubicBezTo>
                        <a:cubicBezTo>
                          <a:pt x="2521360" y="1181451"/>
                          <a:pt x="1988780" y="1166789"/>
                          <a:pt x="1813299" y="1200329"/>
                        </a:cubicBezTo>
                        <a:cubicBezTo>
                          <a:pt x="1637818" y="1233870"/>
                          <a:pt x="1257227" y="1182523"/>
                          <a:pt x="1115876" y="1200329"/>
                        </a:cubicBezTo>
                        <a:cubicBezTo>
                          <a:pt x="974525" y="1218135"/>
                          <a:pt x="414188" y="1251844"/>
                          <a:pt x="0" y="1200329"/>
                        </a:cubicBezTo>
                        <a:cubicBezTo>
                          <a:pt x="-21043" y="981581"/>
                          <a:pt x="16196" y="731653"/>
                          <a:pt x="0" y="600165"/>
                        </a:cubicBezTo>
                        <a:cubicBezTo>
                          <a:pt x="-16196" y="468677"/>
                          <a:pt x="27525" y="298987"/>
                          <a:pt x="0" y="0"/>
                        </a:cubicBezTo>
                        <a:close/>
                      </a:path>
                      <a:path w="11158760" h="1200329" stroke="0" extrusionOk="0">
                        <a:moveTo>
                          <a:pt x="0" y="0"/>
                        </a:moveTo>
                        <a:cubicBezTo>
                          <a:pt x="272043" y="23225"/>
                          <a:pt x="435967" y="-19990"/>
                          <a:pt x="585835" y="0"/>
                        </a:cubicBezTo>
                        <a:cubicBezTo>
                          <a:pt x="735704" y="19990"/>
                          <a:pt x="888863" y="17515"/>
                          <a:pt x="1060082" y="0"/>
                        </a:cubicBezTo>
                        <a:cubicBezTo>
                          <a:pt x="1231301" y="-17515"/>
                          <a:pt x="1370446" y="-4186"/>
                          <a:pt x="1534330" y="0"/>
                        </a:cubicBezTo>
                        <a:cubicBezTo>
                          <a:pt x="1698214" y="4186"/>
                          <a:pt x="1817837" y="-8530"/>
                          <a:pt x="1896989" y="0"/>
                        </a:cubicBezTo>
                        <a:cubicBezTo>
                          <a:pt x="1976141" y="8530"/>
                          <a:pt x="2152386" y="-3560"/>
                          <a:pt x="2259649" y="0"/>
                        </a:cubicBezTo>
                        <a:cubicBezTo>
                          <a:pt x="2366912" y="3560"/>
                          <a:pt x="2482721" y="-17959"/>
                          <a:pt x="2622309" y="0"/>
                        </a:cubicBezTo>
                        <a:cubicBezTo>
                          <a:pt x="2761897" y="17959"/>
                          <a:pt x="3055083" y="14999"/>
                          <a:pt x="3431319" y="0"/>
                        </a:cubicBezTo>
                        <a:cubicBezTo>
                          <a:pt x="3807555" y="-14999"/>
                          <a:pt x="3720797" y="-9330"/>
                          <a:pt x="3793978" y="0"/>
                        </a:cubicBezTo>
                        <a:cubicBezTo>
                          <a:pt x="3867159" y="9330"/>
                          <a:pt x="4071021" y="-16047"/>
                          <a:pt x="4268226" y="0"/>
                        </a:cubicBezTo>
                        <a:cubicBezTo>
                          <a:pt x="4465431" y="16047"/>
                          <a:pt x="4540913" y="2158"/>
                          <a:pt x="4742473" y="0"/>
                        </a:cubicBezTo>
                        <a:cubicBezTo>
                          <a:pt x="4944033" y="-2158"/>
                          <a:pt x="5403779" y="14024"/>
                          <a:pt x="5663071" y="0"/>
                        </a:cubicBezTo>
                        <a:cubicBezTo>
                          <a:pt x="5922363" y="-14024"/>
                          <a:pt x="5875741" y="-17393"/>
                          <a:pt x="6025730" y="0"/>
                        </a:cubicBezTo>
                        <a:cubicBezTo>
                          <a:pt x="6175719" y="17393"/>
                          <a:pt x="6309705" y="-1598"/>
                          <a:pt x="6388390" y="0"/>
                        </a:cubicBezTo>
                        <a:cubicBezTo>
                          <a:pt x="6467075" y="1598"/>
                          <a:pt x="6849732" y="-26241"/>
                          <a:pt x="7308988" y="0"/>
                        </a:cubicBezTo>
                        <a:cubicBezTo>
                          <a:pt x="7768244" y="26241"/>
                          <a:pt x="7610751" y="-7392"/>
                          <a:pt x="7783235" y="0"/>
                        </a:cubicBezTo>
                        <a:cubicBezTo>
                          <a:pt x="7955719" y="7392"/>
                          <a:pt x="8117072" y="354"/>
                          <a:pt x="8369070" y="0"/>
                        </a:cubicBezTo>
                        <a:cubicBezTo>
                          <a:pt x="8621069" y="-354"/>
                          <a:pt x="8843935" y="2553"/>
                          <a:pt x="9289668" y="0"/>
                        </a:cubicBezTo>
                        <a:cubicBezTo>
                          <a:pt x="9735401" y="-2553"/>
                          <a:pt x="9832012" y="-15435"/>
                          <a:pt x="10098678" y="0"/>
                        </a:cubicBezTo>
                        <a:cubicBezTo>
                          <a:pt x="10365344" y="15435"/>
                          <a:pt x="10701298" y="31906"/>
                          <a:pt x="11158760" y="0"/>
                        </a:cubicBezTo>
                        <a:cubicBezTo>
                          <a:pt x="11172821" y="131281"/>
                          <a:pt x="11159375" y="395256"/>
                          <a:pt x="11158760" y="564155"/>
                        </a:cubicBezTo>
                        <a:cubicBezTo>
                          <a:pt x="11158145" y="733055"/>
                          <a:pt x="11128940" y="1020931"/>
                          <a:pt x="11158760" y="1200329"/>
                        </a:cubicBezTo>
                        <a:cubicBezTo>
                          <a:pt x="11076387" y="1199060"/>
                          <a:pt x="10925393" y="1200369"/>
                          <a:pt x="10796100" y="1200329"/>
                        </a:cubicBezTo>
                        <a:cubicBezTo>
                          <a:pt x="10666807" y="1200289"/>
                          <a:pt x="10337967" y="1199390"/>
                          <a:pt x="10098678" y="1200329"/>
                        </a:cubicBezTo>
                        <a:cubicBezTo>
                          <a:pt x="9859389" y="1201268"/>
                          <a:pt x="9594273" y="1205467"/>
                          <a:pt x="9401255" y="1200329"/>
                        </a:cubicBezTo>
                        <a:cubicBezTo>
                          <a:pt x="9208237" y="1195191"/>
                          <a:pt x="8841011" y="1194688"/>
                          <a:pt x="8592245" y="1200329"/>
                        </a:cubicBezTo>
                        <a:cubicBezTo>
                          <a:pt x="8343479" y="1205971"/>
                          <a:pt x="8094685" y="1182976"/>
                          <a:pt x="7671648" y="1200329"/>
                        </a:cubicBezTo>
                        <a:cubicBezTo>
                          <a:pt x="7248611" y="1217682"/>
                          <a:pt x="7293253" y="1180423"/>
                          <a:pt x="7197400" y="1200329"/>
                        </a:cubicBezTo>
                        <a:cubicBezTo>
                          <a:pt x="7101547" y="1220235"/>
                          <a:pt x="6731621" y="1245890"/>
                          <a:pt x="6276803" y="1200329"/>
                        </a:cubicBezTo>
                        <a:cubicBezTo>
                          <a:pt x="5821985" y="1154768"/>
                          <a:pt x="6009383" y="1195518"/>
                          <a:pt x="5914143" y="1200329"/>
                        </a:cubicBezTo>
                        <a:cubicBezTo>
                          <a:pt x="5818903" y="1205140"/>
                          <a:pt x="5678010" y="1191780"/>
                          <a:pt x="5551483" y="1200329"/>
                        </a:cubicBezTo>
                        <a:cubicBezTo>
                          <a:pt x="5424956" y="1208878"/>
                          <a:pt x="5045514" y="1178608"/>
                          <a:pt x="4742473" y="1200329"/>
                        </a:cubicBezTo>
                        <a:cubicBezTo>
                          <a:pt x="4439432" y="1222051"/>
                          <a:pt x="4560942" y="1215833"/>
                          <a:pt x="4379813" y="1200329"/>
                        </a:cubicBezTo>
                        <a:cubicBezTo>
                          <a:pt x="4198684" y="1184825"/>
                          <a:pt x="3921978" y="1224303"/>
                          <a:pt x="3793978" y="1200329"/>
                        </a:cubicBezTo>
                        <a:cubicBezTo>
                          <a:pt x="3665978" y="1176355"/>
                          <a:pt x="3607986" y="1192468"/>
                          <a:pt x="3431319" y="1200329"/>
                        </a:cubicBezTo>
                        <a:cubicBezTo>
                          <a:pt x="3254652" y="1208190"/>
                          <a:pt x="3244511" y="1203478"/>
                          <a:pt x="3068659" y="1200329"/>
                        </a:cubicBezTo>
                        <a:cubicBezTo>
                          <a:pt x="2892807" y="1197180"/>
                          <a:pt x="2565199" y="1205238"/>
                          <a:pt x="2259649" y="1200329"/>
                        </a:cubicBezTo>
                        <a:cubicBezTo>
                          <a:pt x="1954099" y="1195421"/>
                          <a:pt x="1616707" y="1187678"/>
                          <a:pt x="1450639" y="1200329"/>
                        </a:cubicBezTo>
                        <a:cubicBezTo>
                          <a:pt x="1284571" y="1212981"/>
                          <a:pt x="511085" y="1239618"/>
                          <a:pt x="0" y="1200329"/>
                        </a:cubicBezTo>
                        <a:cubicBezTo>
                          <a:pt x="-2845" y="1077305"/>
                          <a:pt x="3552" y="863321"/>
                          <a:pt x="0" y="600165"/>
                        </a:cubicBezTo>
                        <a:cubicBezTo>
                          <a:pt x="-3552" y="337009"/>
                          <a:pt x="21539" y="235113"/>
                          <a:pt x="0" y="0"/>
                        </a:cubicBezTo>
                        <a:close/>
                      </a:path>
                    </a:pathLst>
                  </a:custGeom>
                  <ask:type>
                    <ask:lineSketchNone/>
                  </ask:type>
                </ask:lineSketchStyleProps>
              </a:ext>
            </a:extLst>
          </a:ln>
        </p:spPr>
        <p:style>
          <a:lnRef idx="2">
            <a:schemeClr val="accent4"/>
          </a:lnRef>
          <a:fillRef idx="1">
            <a:schemeClr val="lt1"/>
          </a:fillRef>
          <a:effectRef idx="0">
            <a:schemeClr val="accent4"/>
          </a:effectRef>
          <a:fontRef idx="minor">
            <a:schemeClr val="dk1"/>
          </a:fontRef>
        </p:style>
        <p:txBody>
          <a:bodyPr wrap="none" lIns="91440" tIns="45720" rIns="91440" bIns="45720" rtlCol="0" anchor="t">
            <a:spAutoFit/>
          </a:bodyPr>
          <a:lstStyle/>
          <a:p>
            <a:r>
              <a:rPr lang="en-GB" sz="7200" dirty="0">
                <a:latin typeface="Arial Narrow"/>
                <a:cs typeface="Arial"/>
              </a:rPr>
              <a:t>Mary Anning’s Fossil Challenge! </a:t>
            </a:r>
            <a:endParaRPr lang="en-GB" sz="7200" dirty="0">
              <a:latin typeface="Arial Narrow"/>
            </a:endParaRPr>
          </a:p>
        </p:txBody>
      </p:sp>
      <p:pic>
        <p:nvPicPr>
          <p:cNvPr id="8" name="Picture 8" descr="A picture containing tool&#10;&#10;Description automatically generated">
            <a:extLst>
              <a:ext uri="{FF2B5EF4-FFF2-40B4-BE49-F238E27FC236}">
                <a16:creationId xmlns:a16="http://schemas.microsoft.com/office/drawing/2014/main" id="{41943463-FFC9-4AE9-A206-D2306BED39B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Effect>
                      <a14:colorTemperature colorTemp="3672"/>
                    </a14:imgEffect>
                    <a14:imgEffect>
                      <a14:saturation sat="60000"/>
                    </a14:imgEffect>
                  </a14:imgLayer>
                </a14:imgProps>
              </a:ext>
              <a:ext uri="{28A0092B-C50C-407E-A947-70E740481C1C}">
                <a14:useLocalDpi xmlns:a14="http://schemas.microsoft.com/office/drawing/2010/main"/>
              </a:ext>
            </a:extLst>
          </a:blip>
          <a:stretch>
            <a:fillRect/>
          </a:stretch>
        </p:blipFill>
        <p:spPr>
          <a:xfrm>
            <a:off x="1907562" y="348471"/>
            <a:ext cx="8376876" cy="6385283"/>
          </a:xfrm>
          <a:prstGeom prst="rect">
            <a:avLst/>
          </a:prstGeom>
        </p:spPr>
      </p:pic>
      <p:sp>
        <p:nvSpPr>
          <p:cNvPr id="6" name="TextBox 5">
            <a:extLst>
              <a:ext uri="{FF2B5EF4-FFF2-40B4-BE49-F238E27FC236}">
                <a16:creationId xmlns:a16="http://schemas.microsoft.com/office/drawing/2014/main" id="{EA5BBB26-D7E7-49F8-8F2A-ED1EC2386745}"/>
              </a:ext>
            </a:extLst>
          </p:cNvPr>
          <p:cNvSpPr txBox="1"/>
          <p:nvPr/>
        </p:nvSpPr>
        <p:spPr>
          <a:xfrm>
            <a:off x="10147835" y="5619403"/>
            <a:ext cx="1935332" cy="1323439"/>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Image credits:</a:t>
            </a:r>
          </a:p>
          <a:p>
            <a:r>
              <a:rPr lang="en-GB" sz="1000" dirty="0">
                <a:latin typeface="Arial" panose="020B0604020202020204" pitchFamily="34" charset="0"/>
                <a:cs typeface="Arial" panose="020B0604020202020204" pitchFamily="34" charset="0"/>
              </a:rPr>
              <a:t>Mary Anning and fossil images </a:t>
            </a:r>
            <a:r>
              <a:rPr lang="en-GB" sz="1000" dirty="0">
                <a:effectLst/>
                <a:latin typeface="Arial" panose="020B0604020202020204" pitchFamily="34" charset="0"/>
                <a:ea typeface="Calibri" panose="020F0502020204030204" pitchFamily="34" charset="0"/>
                <a:cs typeface="Arial" panose="020B0604020202020204" pitchFamily="34" charset="0"/>
              </a:rPr>
              <a:t>© The Trustees of the Natural History Museum, London</a:t>
            </a:r>
            <a:br>
              <a:rPr lang="en-GB" sz="1000" dirty="0">
                <a:effectLst/>
                <a:latin typeface="Arial" panose="020B0604020202020204" pitchFamily="34" charset="0"/>
                <a:ea typeface="Calibri" panose="020F0502020204030204" pitchFamily="34" charset="0"/>
                <a:cs typeface="Arial" panose="020B0604020202020204" pitchFamily="34" charset="0"/>
              </a:rPr>
            </a:br>
            <a:br>
              <a:rPr lang="en-GB" sz="1000" dirty="0">
                <a:effectLst/>
                <a:latin typeface="Arial" panose="020B0604020202020204" pitchFamily="34" charset="0"/>
                <a:ea typeface="Calibri" panose="020F0502020204030204" pitchFamily="34" charset="0"/>
                <a:cs typeface="Arial" panose="020B0604020202020204" pitchFamily="34" charset="0"/>
              </a:rPr>
            </a:br>
            <a:r>
              <a:rPr lang="en-GB" sz="1000" dirty="0">
                <a:latin typeface="Arial" panose="020B0604020202020204" pitchFamily="34" charset="0"/>
                <a:ea typeface="Calibri" panose="020F0502020204030204" pitchFamily="34" charset="0"/>
                <a:cs typeface="Arial" panose="020B0604020202020204" pitchFamily="34" charset="0"/>
              </a:rPr>
              <a:t>P</a:t>
            </a:r>
            <a:r>
              <a:rPr lang="en-GB" sz="1000" dirty="0">
                <a:effectLst/>
                <a:latin typeface="Arial" panose="020B0604020202020204" pitchFamily="34" charset="0"/>
                <a:ea typeface="Times New Roman" panose="02020603050405020304" pitchFamily="18" charset="0"/>
                <a:cs typeface="Arial" panose="020B0604020202020204" pitchFamily="34" charset="0"/>
              </a:rPr>
              <a:t>lesiosaur still from 3D model (slide nine): </a:t>
            </a:r>
            <a:r>
              <a:rPr lang="en-GB" sz="1000" dirty="0">
                <a:latin typeface="Arial" panose="020B0604020202020204" pitchFamily="34" charset="0"/>
                <a:cs typeface="Arial" panose="020B0604020202020204" pitchFamily="34" charset="0"/>
              </a:rPr>
              <a:t>Juan Pablo </a:t>
            </a:r>
            <a:br>
              <a:rPr lang="en-GB" sz="1000" dirty="0">
                <a:effectLst/>
                <a:latin typeface="Arial" panose="020B0604020202020204" pitchFamily="34" charset="0"/>
                <a:ea typeface="Calibri" panose="020F0502020204030204" pitchFamily="34" charset="0"/>
                <a:cs typeface="Arial" panose="020B0604020202020204" pitchFamily="34" charset="0"/>
              </a:rPr>
            </a:b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899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07A6FB-39E4-4079-A777-317FF5CE1A6D}"/>
              </a:ext>
            </a:extLst>
          </p:cNvPr>
          <p:cNvSpPr txBox="1"/>
          <p:nvPr/>
        </p:nvSpPr>
        <p:spPr>
          <a:xfrm>
            <a:off x="66674" y="156478"/>
            <a:ext cx="6829425" cy="5324535"/>
          </a:xfrm>
          <a:prstGeom prst="rect">
            <a:avLst/>
          </a:prstGeom>
          <a:solidFill>
            <a:srgbClr val="FFFDC7"/>
          </a:solidFill>
          <a:ln>
            <a:extLst>
              <a:ext uri="{C807C97D-BFC1-408E-A445-0C87EB9F89A2}">
                <ask:lineSketchStyleProps xmlns:ask="http://schemas.microsoft.com/office/drawing/2018/sketchyshapes" sd="482956560">
                  <a:custGeom>
                    <a:avLst/>
                    <a:gdLst>
                      <a:gd name="connsiteX0" fmla="*/ 0 w 5972712"/>
                      <a:gd name="connsiteY0" fmla="*/ 0 h 6463308"/>
                      <a:gd name="connsiteX1" fmla="*/ 484453 w 5972712"/>
                      <a:gd name="connsiteY1" fmla="*/ 0 h 6463308"/>
                      <a:gd name="connsiteX2" fmla="*/ 1028634 w 5972712"/>
                      <a:gd name="connsiteY2" fmla="*/ 0 h 6463308"/>
                      <a:gd name="connsiteX3" fmla="*/ 1572814 w 5972712"/>
                      <a:gd name="connsiteY3" fmla="*/ 0 h 6463308"/>
                      <a:gd name="connsiteX4" fmla="*/ 2116995 w 5972712"/>
                      <a:gd name="connsiteY4" fmla="*/ 0 h 6463308"/>
                      <a:gd name="connsiteX5" fmla="*/ 2840356 w 5972712"/>
                      <a:gd name="connsiteY5" fmla="*/ 0 h 6463308"/>
                      <a:gd name="connsiteX6" fmla="*/ 3503991 w 5972712"/>
                      <a:gd name="connsiteY6" fmla="*/ 0 h 6463308"/>
                      <a:gd name="connsiteX7" fmla="*/ 3988444 w 5972712"/>
                      <a:gd name="connsiteY7" fmla="*/ 0 h 6463308"/>
                      <a:gd name="connsiteX8" fmla="*/ 4711806 w 5972712"/>
                      <a:gd name="connsiteY8" fmla="*/ 0 h 6463308"/>
                      <a:gd name="connsiteX9" fmla="*/ 5255987 w 5972712"/>
                      <a:gd name="connsiteY9" fmla="*/ 0 h 6463308"/>
                      <a:gd name="connsiteX10" fmla="*/ 5972712 w 5972712"/>
                      <a:gd name="connsiteY10" fmla="*/ 0 h 6463308"/>
                      <a:gd name="connsiteX11" fmla="*/ 5972712 w 5972712"/>
                      <a:gd name="connsiteY11" fmla="*/ 452432 h 6463308"/>
                      <a:gd name="connsiteX12" fmla="*/ 5972712 w 5972712"/>
                      <a:gd name="connsiteY12" fmla="*/ 1163395 h 6463308"/>
                      <a:gd name="connsiteX13" fmla="*/ 5972712 w 5972712"/>
                      <a:gd name="connsiteY13" fmla="*/ 1809726 h 6463308"/>
                      <a:gd name="connsiteX14" fmla="*/ 5972712 w 5972712"/>
                      <a:gd name="connsiteY14" fmla="*/ 2520690 h 6463308"/>
                      <a:gd name="connsiteX15" fmla="*/ 5972712 w 5972712"/>
                      <a:gd name="connsiteY15" fmla="*/ 3167021 h 6463308"/>
                      <a:gd name="connsiteX16" fmla="*/ 5972712 w 5972712"/>
                      <a:gd name="connsiteY16" fmla="*/ 3813352 h 6463308"/>
                      <a:gd name="connsiteX17" fmla="*/ 5972712 w 5972712"/>
                      <a:gd name="connsiteY17" fmla="*/ 4459683 h 6463308"/>
                      <a:gd name="connsiteX18" fmla="*/ 5972712 w 5972712"/>
                      <a:gd name="connsiteY18" fmla="*/ 4976747 h 6463308"/>
                      <a:gd name="connsiteX19" fmla="*/ 5972712 w 5972712"/>
                      <a:gd name="connsiteY19" fmla="*/ 5558445 h 6463308"/>
                      <a:gd name="connsiteX20" fmla="*/ 5972712 w 5972712"/>
                      <a:gd name="connsiteY20" fmla="*/ 6463308 h 6463308"/>
                      <a:gd name="connsiteX21" fmla="*/ 5249350 w 5972712"/>
                      <a:gd name="connsiteY21" fmla="*/ 6463308 h 6463308"/>
                      <a:gd name="connsiteX22" fmla="*/ 4705170 w 5972712"/>
                      <a:gd name="connsiteY22" fmla="*/ 6463308 h 6463308"/>
                      <a:gd name="connsiteX23" fmla="*/ 3922081 w 5972712"/>
                      <a:gd name="connsiteY23" fmla="*/ 6463308 h 6463308"/>
                      <a:gd name="connsiteX24" fmla="*/ 3318173 w 5972712"/>
                      <a:gd name="connsiteY24" fmla="*/ 6463308 h 6463308"/>
                      <a:gd name="connsiteX25" fmla="*/ 2714266 w 5972712"/>
                      <a:gd name="connsiteY25" fmla="*/ 6463308 h 6463308"/>
                      <a:gd name="connsiteX26" fmla="*/ 1931177 w 5972712"/>
                      <a:gd name="connsiteY26" fmla="*/ 6463308 h 6463308"/>
                      <a:gd name="connsiteX27" fmla="*/ 1446724 w 5972712"/>
                      <a:gd name="connsiteY27" fmla="*/ 6463308 h 6463308"/>
                      <a:gd name="connsiteX28" fmla="*/ 783089 w 5972712"/>
                      <a:gd name="connsiteY28" fmla="*/ 6463308 h 6463308"/>
                      <a:gd name="connsiteX29" fmla="*/ 0 w 5972712"/>
                      <a:gd name="connsiteY29" fmla="*/ 6463308 h 6463308"/>
                      <a:gd name="connsiteX30" fmla="*/ 0 w 5972712"/>
                      <a:gd name="connsiteY30" fmla="*/ 5946243 h 6463308"/>
                      <a:gd name="connsiteX31" fmla="*/ 0 w 5972712"/>
                      <a:gd name="connsiteY31" fmla="*/ 5235279 h 6463308"/>
                      <a:gd name="connsiteX32" fmla="*/ 0 w 5972712"/>
                      <a:gd name="connsiteY32" fmla="*/ 4524316 h 6463308"/>
                      <a:gd name="connsiteX33" fmla="*/ 0 w 5972712"/>
                      <a:gd name="connsiteY33" fmla="*/ 3942618 h 6463308"/>
                      <a:gd name="connsiteX34" fmla="*/ 0 w 5972712"/>
                      <a:gd name="connsiteY34" fmla="*/ 3296287 h 6463308"/>
                      <a:gd name="connsiteX35" fmla="*/ 0 w 5972712"/>
                      <a:gd name="connsiteY35" fmla="*/ 2520690 h 6463308"/>
                      <a:gd name="connsiteX36" fmla="*/ 0 w 5972712"/>
                      <a:gd name="connsiteY36" fmla="*/ 2003625 h 6463308"/>
                      <a:gd name="connsiteX37" fmla="*/ 0 w 5972712"/>
                      <a:gd name="connsiteY37" fmla="*/ 1486561 h 6463308"/>
                      <a:gd name="connsiteX38" fmla="*/ 0 w 5972712"/>
                      <a:gd name="connsiteY38" fmla="*/ 840230 h 6463308"/>
                      <a:gd name="connsiteX39" fmla="*/ 0 w 5972712"/>
                      <a:gd name="connsiteY39" fmla="*/ 0 h 646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72712" h="6463308" fill="none" extrusionOk="0">
                        <a:moveTo>
                          <a:pt x="0" y="0"/>
                        </a:moveTo>
                        <a:cubicBezTo>
                          <a:pt x="213028" y="-2515"/>
                          <a:pt x="362126" y="11361"/>
                          <a:pt x="484453" y="0"/>
                        </a:cubicBezTo>
                        <a:cubicBezTo>
                          <a:pt x="606780" y="-11361"/>
                          <a:pt x="838643" y="-22694"/>
                          <a:pt x="1028634" y="0"/>
                        </a:cubicBezTo>
                        <a:cubicBezTo>
                          <a:pt x="1218625" y="22694"/>
                          <a:pt x="1330679" y="5185"/>
                          <a:pt x="1572814" y="0"/>
                        </a:cubicBezTo>
                        <a:cubicBezTo>
                          <a:pt x="1814949" y="-5185"/>
                          <a:pt x="1989305" y="-3206"/>
                          <a:pt x="2116995" y="0"/>
                        </a:cubicBezTo>
                        <a:cubicBezTo>
                          <a:pt x="2244685" y="3206"/>
                          <a:pt x="2617095" y="32065"/>
                          <a:pt x="2840356" y="0"/>
                        </a:cubicBezTo>
                        <a:cubicBezTo>
                          <a:pt x="3063617" y="-32065"/>
                          <a:pt x="3251568" y="14943"/>
                          <a:pt x="3503991" y="0"/>
                        </a:cubicBezTo>
                        <a:cubicBezTo>
                          <a:pt x="3756415" y="-14943"/>
                          <a:pt x="3833994" y="14147"/>
                          <a:pt x="3988444" y="0"/>
                        </a:cubicBezTo>
                        <a:cubicBezTo>
                          <a:pt x="4142894" y="-14147"/>
                          <a:pt x="4524397" y="28605"/>
                          <a:pt x="4711806" y="0"/>
                        </a:cubicBezTo>
                        <a:cubicBezTo>
                          <a:pt x="4899215" y="-28605"/>
                          <a:pt x="4997655" y="14134"/>
                          <a:pt x="5255987" y="0"/>
                        </a:cubicBezTo>
                        <a:cubicBezTo>
                          <a:pt x="5514319" y="-14134"/>
                          <a:pt x="5694942" y="-1561"/>
                          <a:pt x="5972712" y="0"/>
                        </a:cubicBezTo>
                        <a:cubicBezTo>
                          <a:pt x="5990364" y="120141"/>
                          <a:pt x="5979046" y="296530"/>
                          <a:pt x="5972712" y="452432"/>
                        </a:cubicBezTo>
                        <a:cubicBezTo>
                          <a:pt x="5966378" y="608334"/>
                          <a:pt x="5973367" y="1018258"/>
                          <a:pt x="5972712" y="1163395"/>
                        </a:cubicBezTo>
                        <a:cubicBezTo>
                          <a:pt x="5972057" y="1308532"/>
                          <a:pt x="5978976" y="1597936"/>
                          <a:pt x="5972712" y="1809726"/>
                        </a:cubicBezTo>
                        <a:cubicBezTo>
                          <a:pt x="5966448" y="2021516"/>
                          <a:pt x="5993320" y="2353342"/>
                          <a:pt x="5972712" y="2520690"/>
                        </a:cubicBezTo>
                        <a:cubicBezTo>
                          <a:pt x="5952104" y="2688038"/>
                          <a:pt x="5968672" y="2975755"/>
                          <a:pt x="5972712" y="3167021"/>
                        </a:cubicBezTo>
                        <a:cubicBezTo>
                          <a:pt x="5976752" y="3358287"/>
                          <a:pt x="5993589" y="3495496"/>
                          <a:pt x="5972712" y="3813352"/>
                        </a:cubicBezTo>
                        <a:cubicBezTo>
                          <a:pt x="5951835" y="4131208"/>
                          <a:pt x="6000860" y="4164244"/>
                          <a:pt x="5972712" y="4459683"/>
                        </a:cubicBezTo>
                        <a:cubicBezTo>
                          <a:pt x="5944564" y="4755122"/>
                          <a:pt x="5961691" y="4803549"/>
                          <a:pt x="5972712" y="4976747"/>
                        </a:cubicBezTo>
                        <a:cubicBezTo>
                          <a:pt x="5983733" y="5149945"/>
                          <a:pt x="5992454" y="5280274"/>
                          <a:pt x="5972712" y="5558445"/>
                        </a:cubicBezTo>
                        <a:cubicBezTo>
                          <a:pt x="5952970" y="5836616"/>
                          <a:pt x="6008895" y="6143663"/>
                          <a:pt x="5972712" y="6463308"/>
                        </a:cubicBezTo>
                        <a:cubicBezTo>
                          <a:pt x="5792987" y="6484358"/>
                          <a:pt x="5591298" y="6467003"/>
                          <a:pt x="5249350" y="6463308"/>
                        </a:cubicBezTo>
                        <a:cubicBezTo>
                          <a:pt x="4907402" y="6459613"/>
                          <a:pt x="4853893" y="6456252"/>
                          <a:pt x="4705170" y="6463308"/>
                        </a:cubicBezTo>
                        <a:cubicBezTo>
                          <a:pt x="4556447" y="6470364"/>
                          <a:pt x="4307890" y="6491285"/>
                          <a:pt x="3922081" y="6463308"/>
                        </a:cubicBezTo>
                        <a:cubicBezTo>
                          <a:pt x="3536272" y="6435331"/>
                          <a:pt x="3527185" y="6451108"/>
                          <a:pt x="3318173" y="6463308"/>
                        </a:cubicBezTo>
                        <a:cubicBezTo>
                          <a:pt x="3109161" y="6475508"/>
                          <a:pt x="2856095" y="6448851"/>
                          <a:pt x="2714266" y="6463308"/>
                        </a:cubicBezTo>
                        <a:cubicBezTo>
                          <a:pt x="2572437" y="6477765"/>
                          <a:pt x="2095423" y="6477798"/>
                          <a:pt x="1931177" y="6463308"/>
                        </a:cubicBezTo>
                        <a:cubicBezTo>
                          <a:pt x="1766931" y="6448818"/>
                          <a:pt x="1684367" y="6480735"/>
                          <a:pt x="1446724" y="6463308"/>
                        </a:cubicBezTo>
                        <a:cubicBezTo>
                          <a:pt x="1209081" y="6445881"/>
                          <a:pt x="988760" y="6469633"/>
                          <a:pt x="783089" y="6463308"/>
                        </a:cubicBezTo>
                        <a:cubicBezTo>
                          <a:pt x="577418" y="6456983"/>
                          <a:pt x="215833" y="6469192"/>
                          <a:pt x="0" y="6463308"/>
                        </a:cubicBezTo>
                        <a:cubicBezTo>
                          <a:pt x="22492" y="6327756"/>
                          <a:pt x="-11161" y="6124565"/>
                          <a:pt x="0" y="5946243"/>
                        </a:cubicBezTo>
                        <a:cubicBezTo>
                          <a:pt x="11161" y="5767922"/>
                          <a:pt x="-14115" y="5492027"/>
                          <a:pt x="0" y="5235279"/>
                        </a:cubicBezTo>
                        <a:cubicBezTo>
                          <a:pt x="14115" y="4978531"/>
                          <a:pt x="7671" y="4858212"/>
                          <a:pt x="0" y="4524316"/>
                        </a:cubicBezTo>
                        <a:cubicBezTo>
                          <a:pt x="-7671" y="4190420"/>
                          <a:pt x="13490" y="4087465"/>
                          <a:pt x="0" y="3942618"/>
                        </a:cubicBezTo>
                        <a:cubicBezTo>
                          <a:pt x="-13490" y="3797771"/>
                          <a:pt x="5550" y="3609799"/>
                          <a:pt x="0" y="3296287"/>
                        </a:cubicBezTo>
                        <a:cubicBezTo>
                          <a:pt x="-5550" y="2982775"/>
                          <a:pt x="-22451" y="2793926"/>
                          <a:pt x="0" y="2520690"/>
                        </a:cubicBezTo>
                        <a:cubicBezTo>
                          <a:pt x="22451" y="2247454"/>
                          <a:pt x="-16994" y="2120440"/>
                          <a:pt x="0" y="2003625"/>
                        </a:cubicBezTo>
                        <a:cubicBezTo>
                          <a:pt x="16994" y="1886810"/>
                          <a:pt x="-19701" y="1687686"/>
                          <a:pt x="0" y="1486561"/>
                        </a:cubicBezTo>
                        <a:cubicBezTo>
                          <a:pt x="19701" y="1285436"/>
                          <a:pt x="-13781" y="1150062"/>
                          <a:pt x="0" y="840230"/>
                        </a:cubicBezTo>
                        <a:cubicBezTo>
                          <a:pt x="13781" y="530398"/>
                          <a:pt x="25225" y="278432"/>
                          <a:pt x="0" y="0"/>
                        </a:cubicBezTo>
                        <a:close/>
                      </a:path>
                      <a:path w="5972712" h="6463308" stroke="0" extrusionOk="0">
                        <a:moveTo>
                          <a:pt x="0" y="0"/>
                        </a:moveTo>
                        <a:cubicBezTo>
                          <a:pt x="244138" y="939"/>
                          <a:pt x="460825" y="-7428"/>
                          <a:pt x="663635" y="0"/>
                        </a:cubicBezTo>
                        <a:cubicBezTo>
                          <a:pt x="866445" y="7428"/>
                          <a:pt x="1171852" y="24069"/>
                          <a:pt x="1386996" y="0"/>
                        </a:cubicBezTo>
                        <a:cubicBezTo>
                          <a:pt x="1602140" y="-24069"/>
                          <a:pt x="1866743" y="9141"/>
                          <a:pt x="1990904" y="0"/>
                        </a:cubicBezTo>
                        <a:cubicBezTo>
                          <a:pt x="2115065" y="-9141"/>
                          <a:pt x="2301282" y="26512"/>
                          <a:pt x="2535084" y="0"/>
                        </a:cubicBezTo>
                        <a:cubicBezTo>
                          <a:pt x="2768886" y="-26512"/>
                          <a:pt x="2917342" y="8056"/>
                          <a:pt x="3079265" y="0"/>
                        </a:cubicBezTo>
                        <a:cubicBezTo>
                          <a:pt x="3241188" y="-8056"/>
                          <a:pt x="3404898" y="-1386"/>
                          <a:pt x="3683172" y="0"/>
                        </a:cubicBezTo>
                        <a:cubicBezTo>
                          <a:pt x="3961446" y="1386"/>
                          <a:pt x="4051154" y="17746"/>
                          <a:pt x="4406534" y="0"/>
                        </a:cubicBezTo>
                        <a:cubicBezTo>
                          <a:pt x="4761914" y="-17746"/>
                          <a:pt x="4801904" y="-21332"/>
                          <a:pt x="5010442" y="0"/>
                        </a:cubicBezTo>
                        <a:cubicBezTo>
                          <a:pt x="5218980" y="21332"/>
                          <a:pt x="5598731" y="33213"/>
                          <a:pt x="5972712" y="0"/>
                        </a:cubicBezTo>
                        <a:cubicBezTo>
                          <a:pt x="5994393" y="258631"/>
                          <a:pt x="5954121" y="440177"/>
                          <a:pt x="5972712" y="581698"/>
                        </a:cubicBezTo>
                        <a:cubicBezTo>
                          <a:pt x="5991303" y="723219"/>
                          <a:pt x="5977830" y="844912"/>
                          <a:pt x="5972712" y="1034129"/>
                        </a:cubicBezTo>
                        <a:cubicBezTo>
                          <a:pt x="5967594" y="1223346"/>
                          <a:pt x="5973204" y="1329649"/>
                          <a:pt x="5972712" y="1551194"/>
                        </a:cubicBezTo>
                        <a:cubicBezTo>
                          <a:pt x="5972220" y="1772740"/>
                          <a:pt x="5979153" y="1938644"/>
                          <a:pt x="5972712" y="2262158"/>
                        </a:cubicBezTo>
                        <a:cubicBezTo>
                          <a:pt x="5966271" y="2585672"/>
                          <a:pt x="5954216" y="2751259"/>
                          <a:pt x="5972712" y="2908489"/>
                        </a:cubicBezTo>
                        <a:cubicBezTo>
                          <a:pt x="5991208" y="3065719"/>
                          <a:pt x="5939588" y="3368910"/>
                          <a:pt x="5972712" y="3684086"/>
                        </a:cubicBezTo>
                        <a:cubicBezTo>
                          <a:pt x="6005836" y="3999262"/>
                          <a:pt x="5969770" y="4057294"/>
                          <a:pt x="5972712" y="4265783"/>
                        </a:cubicBezTo>
                        <a:cubicBezTo>
                          <a:pt x="5975654" y="4474272"/>
                          <a:pt x="5951698" y="4725907"/>
                          <a:pt x="5972712" y="5041380"/>
                        </a:cubicBezTo>
                        <a:cubicBezTo>
                          <a:pt x="5993726" y="5356853"/>
                          <a:pt x="5958380" y="5313093"/>
                          <a:pt x="5972712" y="5493812"/>
                        </a:cubicBezTo>
                        <a:cubicBezTo>
                          <a:pt x="5987044" y="5674531"/>
                          <a:pt x="5980644" y="6254154"/>
                          <a:pt x="5972712" y="6463308"/>
                        </a:cubicBezTo>
                        <a:cubicBezTo>
                          <a:pt x="5768924" y="6484577"/>
                          <a:pt x="5492006" y="6493457"/>
                          <a:pt x="5309077" y="6463308"/>
                        </a:cubicBezTo>
                        <a:cubicBezTo>
                          <a:pt x="5126148" y="6433159"/>
                          <a:pt x="4916185" y="6490292"/>
                          <a:pt x="4764897" y="6463308"/>
                        </a:cubicBezTo>
                        <a:cubicBezTo>
                          <a:pt x="4613609" y="6436324"/>
                          <a:pt x="4201624" y="6459361"/>
                          <a:pt x="4041535" y="6463308"/>
                        </a:cubicBezTo>
                        <a:cubicBezTo>
                          <a:pt x="3881446" y="6467255"/>
                          <a:pt x="3610293" y="6462938"/>
                          <a:pt x="3377900" y="6463308"/>
                        </a:cubicBezTo>
                        <a:cubicBezTo>
                          <a:pt x="3145507" y="6463678"/>
                          <a:pt x="3029830" y="6483058"/>
                          <a:pt x="2893447" y="6463308"/>
                        </a:cubicBezTo>
                        <a:cubicBezTo>
                          <a:pt x="2757064" y="6443558"/>
                          <a:pt x="2393525" y="6437246"/>
                          <a:pt x="2170085" y="6463308"/>
                        </a:cubicBezTo>
                        <a:cubicBezTo>
                          <a:pt x="1946645" y="6489370"/>
                          <a:pt x="1814794" y="6437550"/>
                          <a:pt x="1625905" y="6463308"/>
                        </a:cubicBezTo>
                        <a:cubicBezTo>
                          <a:pt x="1437016" y="6489066"/>
                          <a:pt x="1259548" y="6467428"/>
                          <a:pt x="1141452" y="6463308"/>
                        </a:cubicBezTo>
                        <a:cubicBezTo>
                          <a:pt x="1023356" y="6459188"/>
                          <a:pt x="849000" y="6477484"/>
                          <a:pt x="597271" y="6463308"/>
                        </a:cubicBezTo>
                        <a:cubicBezTo>
                          <a:pt x="345542" y="6449132"/>
                          <a:pt x="253791" y="6464092"/>
                          <a:pt x="0" y="6463308"/>
                        </a:cubicBezTo>
                        <a:cubicBezTo>
                          <a:pt x="8206" y="6135295"/>
                          <a:pt x="-481" y="6064209"/>
                          <a:pt x="0" y="5752344"/>
                        </a:cubicBezTo>
                        <a:cubicBezTo>
                          <a:pt x="481" y="5440479"/>
                          <a:pt x="32520" y="5223844"/>
                          <a:pt x="0" y="5041380"/>
                        </a:cubicBezTo>
                        <a:cubicBezTo>
                          <a:pt x="-32520" y="4858916"/>
                          <a:pt x="-17878" y="4577023"/>
                          <a:pt x="0" y="4265783"/>
                        </a:cubicBezTo>
                        <a:cubicBezTo>
                          <a:pt x="17878" y="3954543"/>
                          <a:pt x="-14979" y="3986985"/>
                          <a:pt x="0" y="3813352"/>
                        </a:cubicBezTo>
                        <a:cubicBezTo>
                          <a:pt x="14979" y="3639719"/>
                          <a:pt x="-7871" y="3459148"/>
                          <a:pt x="0" y="3231654"/>
                        </a:cubicBezTo>
                        <a:cubicBezTo>
                          <a:pt x="7871" y="3004160"/>
                          <a:pt x="-5101" y="2987014"/>
                          <a:pt x="0" y="2779222"/>
                        </a:cubicBezTo>
                        <a:cubicBezTo>
                          <a:pt x="5101" y="2571430"/>
                          <a:pt x="-10749" y="2405070"/>
                          <a:pt x="0" y="2068259"/>
                        </a:cubicBezTo>
                        <a:cubicBezTo>
                          <a:pt x="10749" y="1731448"/>
                          <a:pt x="-10745" y="1744952"/>
                          <a:pt x="0" y="1615827"/>
                        </a:cubicBezTo>
                        <a:cubicBezTo>
                          <a:pt x="10745" y="1486702"/>
                          <a:pt x="25251" y="1322576"/>
                          <a:pt x="0" y="1034129"/>
                        </a:cubicBezTo>
                        <a:cubicBezTo>
                          <a:pt x="-25251" y="745682"/>
                          <a:pt x="-1432" y="681501"/>
                          <a:pt x="0" y="581698"/>
                        </a:cubicBezTo>
                        <a:cubicBezTo>
                          <a:pt x="1432" y="481895"/>
                          <a:pt x="28768" y="255815"/>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GB" sz="4400" b="1" dirty="0">
                <a:latin typeface="Arial"/>
                <a:cs typeface="Arial"/>
              </a:rPr>
              <a:t>Famous Palaeontologist Mary Anning…</a:t>
            </a:r>
          </a:p>
          <a:p>
            <a:r>
              <a:rPr lang="en-GB" sz="3600" dirty="0">
                <a:latin typeface="Arial"/>
                <a:cs typeface="Arial"/>
              </a:rPr>
              <a:t>Is uncovering a fossil, bit by bit, with her rock hammer and her brush. Let’s help her by describing what we see, comparing parts to our own bodies and coming up with some ideas!</a:t>
            </a:r>
          </a:p>
        </p:txBody>
      </p:sp>
      <p:pic>
        <p:nvPicPr>
          <p:cNvPr id="4" name="Picture 3" descr="A picture containing text&#10;&#10;Description automatically generated">
            <a:extLst>
              <a:ext uri="{FF2B5EF4-FFF2-40B4-BE49-F238E27FC236}">
                <a16:creationId xmlns:a16="http://schemas.microsoft.com/office/drawing/2014/main" id="{A7D3757C-3B36-44B6-B723-07574F05B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125" y="156478"/>
            <a:ext cx="5110928" cy="6608004"/>
          </a:xfrm>
          <a:prstGeom prst="rect">
            <a:avLst/>
          </a:prstGeom>
        </p:spPr>
      </p:pic>
      <p:sp>
        <p:nvSpPr>
          <p:cNvPr id="8" name="TextBox 7">
            <a:extLst>
              <a:ext uri="{FF2B5EF4-FFF2-40B4-BE49-F238E27FC236}">
                <a16:creationId xmlns:a16="http://schemas.microsoft.com/office/drawing/2014/main" id="{907AA684-E4F3-4FFC-9D35-50D4F4018E04}"/>
              </a:ext>
            </a:extLst>
          </p:cNvPr>
          <p:cNvSpPr txBox="1"/>
          <p:nvPr/>
        </p:nvSpPr>
        <p:spPr>
          <a:xfrm>
            <a:off x="4184939" y="6477883"/>
            <a:ext cx="2953615" cy="338554"/>
          </a:xfrm>
          <a:prstGeom prst="rect">
            <a:avLst/>
          </a:prstGeom>
          <a:noFill/>
        </p:spPr>
        <p:txBody>
          <a:bodyPr wrap="square">
            <a:spAutoFit/>
          </a:bodyPr>
          <a:lstStyle/>
          <a:p>
            <a:r>
              <a:rPr lang="en-GB" sz="800" dirty="0">
                <a:effectLst/>
                <a:latin typeface="Arial" panose="020B0604020202020204" pitchFamily="34" charset="0"/>
                <a:ea typeface="Calibri" panose="020F0502020204030204" pitchFamily="34" charset="0"/>
                <a:cs typeface="Arial" panose="020B0604020202020204" pitchFamily="34" charset="0"/>
              </a:rPr>
              <a:t>Image credit: The Natural History Museum, London</a:t>
            </a:r>
            <a:br>
              <a:rPr lang="en-GB" sz="800" dirty="0">
                <a:latin typeface="Arial" panose="020B0604020202020204" pitchFamily="34" charset="0"/>
                <a:ea typeface="Calibri" panose="020F0502020204030204" pitchFamily="34" charset="0"/>
                <a:cs typeface="Arial" panose="020B0604020202020204" pitchFamily="34" charset="0"/>
              </a:rPr>
            </a:br>
            <a:r>
              <a:rPr lang="en-GB" sz="800" dirty="0">
                <a:effectLst/>
                <a:latin typeface="Arial" panose="020B0604020202020204" pitchFamily="34" charset="0"/>
                <a:ea typeface="Calibri" panose="020F0502020204030204" pitchFamily="34" charset="0"/>
                <a:cs typeface="Arial" panose="020B0604020202020204" pitchFamily="34" charset="0"/>
              </a:rPr>
              <a:t>Original painting: Artist unknown, </a:t>
            </a:r>
            <a:r>
              <a:rPr lang="en-GB" sz="800" dirty="0">
                <a:effectLst/>
                <a:latin typeface="Arial" panose="020B0604020202020204" pitchFamily="34" charset="0"/>
                <a:ea typeface="Calibri" panose="020F0502020204030204" pitchFamily="34" charset="0"/>
                <a:cs typeface="Arial" panose="020B0604020202020204" pitchFamily="34" charset="0"/>
                <a:hlinkClick r:id="rId4"/>
              </a:rPr>
              <a:t>Copyright Undetermined</a:t>
            </a:r>
            <a:endParaRPr lang="en-GB" sz="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3745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9E1A1C-8B86-4CA2-AAB6-E0025C105D5D}"/>
              </a:ext>
            </a:extLst>
          </p:cNvPr>
          <p:cNvSpPr txBox="1"/>
          <p:nvPr/>
        </p:nvSpPr>
        <p:spPr>
          <a:xfrm>
            <a:off x="214433" y="116172"/>
            <a:ext cx="7837714" cy="2800767"/>
          </a:xfrm>
          <a:prstGeom prst="rect">
            <a:avLst/>
          </a:prstGeom>
          <a:solidFill>
            <a:srgbClr val="FFFDC7"/>
          </a:solidFill>
          <a:ln>
            <a:extLst>
              <a:ext uri="{C807C97D-BFC1-408E-A445-0C87EB9F89A2}">
                <ask:lineSketchStyleProps xmlns:ask="http://schemas.microsoft.com/office/drawing/2018/sketchyshapes" sd="2275134330">
                  <a:custGeom>
                    <a:avLst/>
                    <a:gdLst>
                      <a:gd name="connsiteX0" fmla="*/ 0 w 7837714"/>
                      <a:gd name="connsiteY0" fmla="*/ 0 h 2800767"/>
                      <a:gd name="connsiteX1" fmla="*/ 731520 w 7837714"/>
                      <a:gd name="connsiteY1" fmla="*/ 0 h 2800767"/>
                      <a:gd name="connsiteX2" fmla="*/ 1227909 w 7837714"/>
                      <a:gd name="connsiteY2" fmla="*/ 0 h 2800767"/>
                      <a:gd name="connsiteX3" fmla="*/ 1802674 w 7837714"/>
                      <a:gd name="connsiteY3" fmla="*/ 0 h 2800767"/>
                      <a:gd name="connsiteX4" fmla="*/ 2299063 w 7837714"/>
                      <a:gd name="connsiteY4" fmla="*/ 0 h 2800767"/>
                      <a:gd name="connsiteX5" fmla="*/ 2952206 w 7837714"/>
                      <a:gd name="connsiteY5" fmla="*/ 0 h 2800767"/>
                      <a:gd name="connsiteX6" fmla="*/ 3762103 w 7837714"/>
                      <a:gd name="connsiteY6" fmla="*/ 0 h 2800767"/>
                      <a:gd name="connsiteX7" fmla="*/ 4572000 w 7837714"/>
                      <a:gd name="connsiteY7" fmla="*/ 0 h 2800767"/>
                      <a:gd name="connsiteX8" fmla="*/ 5225143 w 7837714"/>
                      <a:gd name="connsiteY8" fmla="*/ 0 h 2800767"/>
                      <a:gd name="connsiteX9" fmla="*/ 5799908 w 7837714"/>
                      <a:gd name="connsiteY9" fmla="*/ 0 h 2800767"/>
                      <a:gd name="connsiteX10" fmla="*/ 6531428 w 7837714"/>
                      <a:gd name="connsiteY10" fmla="*/ 0 h 2800767"/>
                      <a:gd name="connsiteX11" fmla="*/ 7262948 w 7837714"/>
                      <a:gd name="connsiteY11" fmla="*/ 0 h 2800767"/>
                      <a:gd name="connsiteX12" fmla="*/ 7837714 w 7837714"/>
                      <a:gd name="connsiteY12" fmla="*/ 0 h 2800767"/>
                      <a:gd name="connsiteX13" fmla="*/ 7837714 w 7837714"/>
                      <a:gd name="connsiteY13" fmla="*/ 476130 h 2800767"/>
                      <a:gd name="connsiteX14" fmla="*/ 7837714 w 7837714"/>
                      <a:gd name="connsiteY14" fmla="*/ 1064291 h 2800767"/>
                      <a:gd name="connsiteX15" fmla="*/ 7837714 w 7837714"/>
                      <a:gd name="connsiteY15" fmla="*/ 1596437 h 2800767"/>
                      <a:gd name="connsiteX16" fmla="*/ 7837714 w 7837714"/>
                      <a:gd name="connsiteY16" fmla="*/ 2128583 h 2800767"/>
                      <a:gd name="connsiteX17" fmla="*/ 7837714 w 7837714"/>
                      <a:gd name="connsiteY17" fmla="*/ 2800767 h 2800767"/>
                      <a:gd name="connsiteX18" fmla="*/ 7027817 w 7837714"/>
                      <a:gd name="connsiteY18" fmla="*/ 2800767 h 2800767"/>
                      <a:gd name="connsiteX19" fmla="*/ 6609805 w 7837714"/>
                      <a:gd name="connsiteY19" fmla="*/ 2800767 h 2800767"/>
                      <a:gd name="connsiteX20" fmla="*/ 6191794 w 7837714"/>
                      <a:gd name="connsiteY20" fmla="*/ 2800767 h 2800767"/>
                      <a:gd name="connsiteX21" fmla="*/ 5695406 w 7837714"/>
                      <a:gd name="connsiteY21" fmla="*/ 2800767 h 2800767"/>
                      <a:gd name="connsiteX22" fmla="*/ 4963886 w 7837714"/>
                      <a:gd name="connsiteY22" fmla="*/ 2800767 h 2800767"/>
                      <a:gd name="connsiteX23" fmla="*/ 4389120 w 7837714"/>
                      <a:gd name="connsiteY23" fmla="*/ 2800767 h 2800767"/>
                      <a:gd name="connsiteX24" fmla="*/ 3657600 w 7837714"/>
                      <a:gd name="connsiteY24" fmla="*/ 2800767 h 2800767"/>
                      <a:gd name="connsiteX25" fmla="*/ 3239588 w 7837714"/>
                      <a:gd name="connsiteY25" fmla="*/ 2800767 h 2800767"/>
                      <a:gd name="connsiteX26" fmla="*/ 2821577 w 7837714"/>
                      <a:gd name="connsiteY26" fmla="*/ 2800767 h 2800767"/>
                      <a:gd name="connsiteX27" fmla="*/ 2325188 w 7837714"/>
                      <a:gd name="connsiteY27" fmla="*/ 2800767 h 2800767"/>
                      <a:gd name="connsiteX28" fmla="*/ 1828800 w 7837714"/>
                      <a:gd name="connsiteY28" fmla="*/ 2800767 h 2800767"/>
                      <a:gd name="connsiteX29" fmla="*/ 1018903 w 7837714"/>
                      <a:gd name="connsiteY29" fmla="*/ 2800767 h 2800767"/>
                      <a:gd name="connsiteX30" fmla="*/ 0 w 7837714"/>
                      <a:gd name="connsiteY30" fmla="*/ 2800767 h 2800767"/>
                      <a:gd name="connsiteX31" fmla="*/ 0 w 7837714"/>
                      <a:gd name="connsiteY31" fmla="*/ 2296629 h 2800767"/>
                      <a:gd name="connsiteX32" fmla="*/ 0 w 7837714"/>
                      <a:gd name="connsiteY32" fmla="*/ 1764483 h 2800767"/>
                      <a:gd name="connsiteX33" fmla="*/ 0 w 7837714"/>
                      <a:gd name="connsiteY33" fmla="*/ 1204330 h 2800767"/>
                      <a:gd name="connsiteX34" fmla="*/ 0 w 7837714"/>
                      <a:gd name="connsiteY34" fmla="*/ 672184 h 2800767"/>
                      <a:gd name="connsiteX35" fmla="*/ 0 w 7837714"/>
                      <a:gd name="connsiteY35"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37714" h="2800767" fill="none" extrusionOk="0">
                        <a:moveTo>
                          <a:pt x="0" y="0"/>
                        </a:moveTo>
                        <a:cubicBezTo>
                          <a:pt x="235851" y="-15854"/>
                          <a:pt x="379691" y="-30166"/>
                          <a:pt x="731520" y="0"/>
                        </a:cubicBezTo>
                        <a:cubicBezTo>
                          <a:pt x="1083349" y="30166"/>
                          <a:pt x="1038970" y="12445"/>
                          <a:pt x="1227909" y="0"/>
                        </a:cubicBezTo>
                        <a:cubicBezTo>
                          <a:pt x="1416848" y="-12445"/>
                          <a:pt x="1517674" y="26694"/>
                          <a:pt x="1802674" y="0"/>
                        </a:cubicBezTo>
                        <a:cubicBezTo>
                          <a:pt x="2087675" y="-26694"/>
                          <a:pt x="2121606" y="-20463"/>
                          <a:pt x="2299063" y="0"/>
                        </a:cubicBezTo>
                        <a:cubicBezTo>
                          <a:pt x="2476520" y="20463"/>
                          <a:pt x="2788836" y="-8242"/>
                          <a:pt x="2952206" y="0"/>
                        </a:cubicBezTo>
                        <a:cubicBezTo>
                          <a:pt x="3115576" y="8242"/>
                          <a:pt x="3532574" y="-18143"/>
                          <a:pt x="3762103" y="0"/>
                        </a:cubicBezTo>
                        <a:cubicBezTo>
                          <a:pt x="3991632" y="18143"/>
                          <a:pt x="4301473" y="-27598"/>
                          <a:pt x="4572000" y="0"/>
                        </a:cubicBezTo>
                        <a:cubicBezTo>
                          <a:pt x="4842527" y="27598"/>
                          <a:pt x="5037714" y="-29404"/>
                          <a:pt x="5225143" y="0"/>
                        </a:cubicBezTo>
                        <a:cubicBezTo>
                          <a:pt x="5412572" y="29404"/>
                          <a:pt x="5675441" y="1106"/>
                          <a:pt x="5799908" y="0"/>
                        </a:cubicBezTo>
                        <a:cubicBezTo>
                          <a:pt x="5924375" y="-1106"/>
                          <a:pt x="6262793" y="7096"/>
                          <a:pt x="6531428" y="0"/>
                        </a:cubicBezTo>
                        <a:cubicBezTo>
                          <a:pt x="6800063" y="-7096"/>
                          <a:pt x="7099870" y="29361"/>
                          <a:pt x="7262948" y="0"/>
                        </a:cubicBezTo>
                        <a:cubicBezTo>
                          <a:pt x="7426026" y="-29361"/>
                          <a:pt x="7670360" y="13294"/>
                          <a:pt x="7837714" y="0"/>
                        </a:cubicBezTo>
                        <a:cubicBezTo>
                          <a:pt x="7835336" y="143165"/>
                          <a:pt x="7845279" y="252984"/>
                          <a:pt x="7837714" y="476130"/>
                        </a:cubicBezTo>
                        <a:cubicBezTo>
                          <a:pt x="7830150" y="699276"/>
                          <a:pt x="7832797" y="796982"/>
                          <a:pt x="7837714" y="1064291"/>
                        </a:cubicBezTo>
                        <a:cubicBezTo>
                          <a:pt x="7842631" y="1331600"/>
                          <a:pt x="7812339" y="1421115"/>
                          <a:pt x="7837714" y="1596437"/>
                        </a:cubicBezTo>
                        <a:cubicBezTo>
                          <a:pt x="7863089" y="1771759"/>
                          <a:pt x="7823136" y="1901075"/>
                          <a:pt x="7837714" y="2128583"/>
                        </a:cubicBezTo>
                        <a:cubicBezTo>
                          <a:pt x="7852292" y="2356091"/>
                          <a:pt x="7844240" y="2657971"/>
                          <a:pt x="7837714" y="2800767"/>
                        </a:cubicBezTo>
                        <a:cubicBezTo>
                          <a:pt x="7558885" y="2835426"/>
                          <a:pt x="7217806" y="2779075"/>
                          <a:pt x="7027817" y="2800767"/>
                        </a:cubicBezTo>
                        <a:cubicBezTo>
                          <a:pt x="6837828" y="2822459"/>
                          <a:pt x="6717694" y="2796533"/>
                          <a:pt x="6609805" y="2800767"/>
                        </a:cubicBezTo>
                        <a:cubicBezTo>
                          <a:pt x="6501916" y="2805001"/>
                          <a:pt x="6367880" y="2780274"/>
                          <a:pt x="6191794" y="2800767"/>
                        </a:cubicBezTo>
                        <a:cubicBezTo>
                          <a:pt x="6015708" y="2821260"/>
                          <a:pt x="5934848" y="2785340"/>
                          <a:pt x="5695406" y="2800767"/>
                        </a:cubicBezTo>
                        <a:cubicBezTo>
                          <a:pt x="5455964" y="2816194"/>
                          <a:pt x="5243074" y="2778927"/>
                          <a:pt x="4963886" y="2800767"/>
                        </a:cubicBezTo>
                        <a:cubicBezTo>
                          <a:pt x="4684698" y="2822607"/>
                          <a:pt x="4670518" y="2804290"/>
                          <a:pt x="4389120" y="2800767"/>
                        </a:cubicBezTo>
                        <a:cubicBezTo>
                          <a:pt x="4107722" y="2797244"/>
                          <a:pt x="3963410" y="2807850"/>
                          <a:pt x="3657600" y="2800767"/>
                        </a:cubicBezTo>
                        <a:cubicBezTo>
                          <a:pt x="3351790" y="2793684"/>
                          <a:pt x="3395586" y="2796959"/>
                          <a:pt x="3239588" y="2800767"/>
                        </a:cubicBezTo>
                        <a:cubicBezTo>
                          <a:pt x="3083590" y="2804575"/>
                          <a:pt x="2983743" y="2790410"/>
                          <a:pt x="2821577" y="2800767"/>
                        </a:cubicBezTo>
                        <a:cubicBezTo>
                          <a:pt x="2659411" y="2811124"/>
                          <a:pt x="2451132" y="2800435"/>
                          <a:pt x="2325188" y="2800767"/>
                        </a:cubicBezTo>
                        <a:cubicBezTo>
                          <a:pt x="2199244" y="2801099"/>
                          <a:pt x="2040012" y="2814015"/>
                          <a:pt x="1828800" y="2800767"/>
                        </a:cubicBezTo>
                        <a:cubicBezTo>
                          <a:pt x="1617588" y="2787519"/>
                          <a:pt x="1341512" y="2814964"/>
                          <a:pt x="1018903" y="2800767"/>
                        </a:cubicBezTo>
                        <a:cubicBezTo>
                          <a:pt x="696294" y="2786570"/>
                          <a:pt x="345776" y="2767627"/>
                          <a:pt x="0" y="2800767"/>
                        </a:cubicBezTo>
                        <a:cubicBezTo>
                          <a:pt x="2344" y="2686473"/>
                          <a:pt x="-14592" y="2452488"/>
                          <a:pt x="0" y="2296629"/>
                        </a:cubicBezTo>
                        <a:cubicBezTo>
                          <a:pt x="14592" y="2140770"/>
                          <a:pt x="-12390" y="2007385"/>
                          <a:pt x="0" y="1764483"/>
                        </a:cubicBezTo>
                        <a:cubicBezTo>
                          <a:pt x="12390" y="1521581"/>
                          <a:pt x="-416" y="1438050"/>
                          <a:pt x="0" y="1204330"/>
                        </a:cubicBezTo>
                        <a:cubicBezTo>
                          <a:pt x="416" y="970610"/>
                          <a:pt x="-17656" y="906813"/>
                          <a:pt x="0" y="672184"/>
                        </a:cubicBezTo>
                        <a:cubicBezTo>
                          <a:pt x="17656" y="437555"/>
                          <a:pt x="28585" y="308639"/>
                          <a:pt x="0" y="0"/>
                        </a:cubicBezTo>
                        <a:close/>
                      </a:path>
                      <a:path w="7837714" h="2800767" stroke="0" extrusionOk="0">
                        <a:moveTo>
                          <a:pt x="0" y="0"/>
                        </a:moveTo>
                        <a:cubicBezTo>
                          <a:pt x="352230" y="5979"/>
                          <a:pt x="545017" y="-36247"/>
                          <a:pt x="731520" y="0"/>
                        </a:cubicBezTo>
                        <a:cubicBezTo>
                          <a:pt x="918023" y="36247"/>
                          <a:pt x="1368899" y="-23785"/>
                          <a:pt x="1541417" y="0"/>
                        </a:cubicBezTo>
                        <a:cubicBezTo>
                          <a:pt x="1713935" y="23785"/>
                          <a:pt x="1931499" y="10991"/>
                          <a:pt x="2194560" y="0"/>
                        </a:cubicBezTo>
                        <a:cubicBezTo>
                          <a:pt x="2457621" y="-10991"/>
                          <a:pt x="2571866" y="14056"/>
                          <a:pt x="2690948" y="0"/>
                        </a:cubicBezTo>
                        <a:cubicBezTo>
                          <a:pt x="2810030" y="-14056"/>
                          <a:pt x="2916184" y="-2254"/>
                          <a:pt x="3108960" y="0"/>
                        </a:cubicBezTo>
                        <a:cubicBezTo>
                          <a:pt x="3301736" y="2254"/>
                          <a:pt x="3455719" y="-8123"/>
                          <a:pt x="3762103" y="0"/>
                        </a:cubicBezTo>
                        <a:cubicBezTo>
                          <a:pt x="4068487" y="8123"/>
                          <a:pt x="4268106" y="6193"/>
                          <a:pt x="4493623" y="0"/>
                        </a:cubicBezTo>
                        <a:cubicBezTo>
                          <a:pt x="4719140" y="-6193"/>
                          <a:pt x="5002144" y="17293"/>
                          <a:pt x="5146766" y="0"/>
                        </a:cubicBezTo>
                        <a:cubicBezTo>
                          <a:pt x="5291388" y="-17293"/>
                          <a:pt x="5695125" y="19165"/>
                          <a:pt x="5956663" y="0"/>
                        </a:cubicBezTo>
                        <a:cubicBezTo>
                          <a:pt x="6218201" y="-19165"/>
                          <a:pt x="6467968" y="11579"/>
                          <a:pt x="6609805" y="0"/>
                        </a:cubicBezTo>
                        <a:cubicBezTo>
                          <a:pt x="6751642" y="-11579"/>
                          <a:pt x="7067914" y="4282"/>
                          <a:pt x="7184571" y="0"/>
                        </a:cubicBezTo>
                        <a:cubicBezTo>
                          <a:pt x="7301228" y="-4282"/>
                          <a:pt x="7624195" y="-26163"/>
                          <a:pt x="7837714" y="0"/>
                        </a:cubicBezTo>
                        <a:cubicBezTo>
                          <a:pt x="7811601" y="306120"/>
                          <a:pt x="7866633" y="422252"/>
                          <a:pt x="7837714" y="616169"/>
                        </a:cubicBezTo>
                        <a:cubicBezTo>
                          <a:pt x="7808795" y="810086"/>
                          <a:pt x="7809987" y="902840"/>
                          <a:pt x="7837714" y="1176322"/>
                        </a:cubicBezTo>
                        <a:cubicBezTo>
                          <a:pt x="7865441" y="1449804"/>
                          <a:pt x="7846691" y="1555770"/>
                          <a:pt x="7837714" y="1652453"/>
                        </a:cubicBezTo>
                        <a:cubicBezTo>
                          <a:pt x="7828737" y="1749136"/>
                          <a:pt x="7829179" y="2099741"/>
                          <a:pt x="7837714" y="2268621"/>
                        </a:cubicBezTo>
                        <a:cubicBezTo>
                          <a:pt x="7846249" y="2437501"/>
                          <a:pt x="7835300" y="2688324"/>
                          <a:pt x="7837714" y="2800767"/>
                        </a:cubicBezTo>
                        <a:cubicBezTo>
                          <a:pt x="7611570" y="2792114"/>
                          <a:pt x="7526703" y="2796829"/>
                          <a:pt x="7341325" y="2800767"/>
                        </a:cubicBezTo>
                        <a:cubicBezTo>
                          <a:pt x="7155947" y="2804705"/>
                          <a:pt x="6898376" y="2772813"/>
                          <a:pt x="6609805" y="2800767"/>
                        </a:cubicBezTo>
                        <a:cubicBezTo>
                          <a:pt x="6321234" y="2828721"/>
                          <a:pt x="6235196" y="2798661"/>
                          <a:pt x="6035040" y="2800767"/>
                        </a:cubicBezTo>
                        <a:cubicBezTo>
                          <a:pt x="5834885" y="2802873"/>
                          <a:pt x="5679732" y="2796276"/>
                          <a:pt x="5460274" y="2800767"/>
                        </a:cubicBezTo>
                        <a:cubicBezTo>
                          <a:pt x="5240816" y="2805258"/>
                          <a:pt x="5161102" y="2776781"/>
                          <a:pt x="4885508" y="2800767"/>
                        </a:cubicBezTo>
                        <a:cubicBezTo>
                          <a:pt x="4609914" y="2824753"/>
                          <a:pt x="4472425" y="2789802"/>
                          <a:pt x="4075611" y="2800767"/>
                        </a:cubicBezTo>
                        <a:cubicBezTo>
                          <a:pt x="3678797" y="2811732"/>
                          <a:pt x="3482448" y="2779221"/>
                          <a:pt x="3265714" y="2800767"/>
                        </a:cubicBezTo>
                        <a:cubicBezTo>
                          <a:pt x="3048980" y="2822313"/>
                          <a:pt x="2750118" y="2796765"/>
                          <a:pt x="2612571" y="2800767"/>
                        </a:cubicBezTo>
                        <a:cubicBezTo>
                          <a:pt x="2475024" y="2804769"/>
                          <a:pt x="2196829" y="2781778"/>
                          <a:pt x="1881051" y="2800767"/>
                        </a:cubicBezTo>
                        <a:cubicBezTo>
                          <a:pt x="1565273" y="2819756"/>
                          <a:pt x="1498207" y="2778471"/>
                          <a:pt x="1306286" y="2800767"/>
                        </a:cubicBezTo>
                        <a:cubicBezTo>
                          <a:pt x="1114366" y="2823063"/>
                          <a:pt x="640236" y="2787332"/>
                          <a:pt x="0" y="2800767"/>
                        </a:cubicBezTo>
                        <a:cubicBezTo>
                          <a:pt x="-10936" y="2683063"/>
                          <a:pt x="15203" y="2503454"/>
                          <a:pt x="0" y="2324637"/>
                        </a:cubicBezTo>
                        <a:cubicBezTo>
                          <a:pt x="-15203" y="2145820"/>
                          <a:pt x="6343" y="1927631"/>
                          <a:pt x="0" y="1820499"/>
                        </a:cubicBezTo>
                        <a:cubicBezTo>
                          <a:pt x="-6343" y="1713367"/>
                          <a:pt x="21542" y="1491588"/>
                          <a:pt x="0" y="1344368"/>
                        </a:cubicBezTo>
                        <a:cubicBezTo>
                          <a:pt x="-21542" y="1197148"/>
                          <a:pt x="-5951" y="990893"/>
                          <a:pt x="0" y="728199"/>
                        </a:cubicBezTo>
                        <a:cubicBezTo>
                          <a:pt x="5951" y="465505"/>
                          <a:pt x="-35261" y="165876"/>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GB" sz="4400" dirty="0">
                <a:latin typeface="Arial"/>
                <a:cs typeface="Arial"/>
              </a:rPr>
              <a:t>Mary has found one of these! Here we can see what it looks like from the top and from the side.</a:t>
            </a:r>
            <a:endParaRPr lang="en-US" dirty="0"/>
          </a:p>
        </p:txBody>
      </p:sp>
      <p:graphicFrame>
        <p:nvGraphicFramePr>
          <p:cNvPr id="2" name="Object 1">
            <a:extLst>
              <a:ext uri="{FF2B5EF4-FFF2-40B4-BE49-F238E27FC236}">
                <a16:creationId xmlns:a16="http://schemas.microsoft.com/office/drawing/2014/main" id="{6514AE9F-BBCA-43B7-9A3B-17DD469198ED}"/>
              </a:ext>
            </a:extLst>
          </p:cNvPr>
          <p:cNvGraphicFramePr>
            <a:graphicFrameLocks noChangeAspect="1"/>
          </p:cNvGraphicFramePr>
          <p:nvPr>
            <p:extLst>
              <p:ext uri="{D42A27DB-BD31-4B8C-83A1-F6EECF244321}">
                <p14:modId xmlns:p14="http://schemas.microsoft.com/office/powerpoint/2010/main" val="740314861"/>
              </p:ext>
            </p:extLst>
          </p:nvPr>
        </p:nvGraphicFramePr>
        <p:xfrm>
          <a:off x="8210028" y="116172"/>
          <a:ext cx="3981972" cy="6678098"/>
        </p:xfrm>
        <a:graphic>
          <a:graphicData uri="http://schemas.openxmlformats.org/presentationml/2006/ole">
            <mc:AlternateContent xmlns:mc="http://schemas.openxmlformats.org/markup-compatibility/2006">
              <mc:Choice xmlns:v="urn:schemas-microsoft-com:vml" Requires="v">
                <p:oleObj r:id="rId3" imgW="3809520" imgH="6390360" progId="">
                  <p:embed/>
                </p:oleObj>
              </mc:Choice>
              <mc:Fallback>
                <p:oleObj r:id="rId3" imgW="3809520" imgH="6390360" progId="">
                  <p:embed/>
                  <p:pic>
                    <p:nvPicPr>
                      <p:cNvPr id="2" name="Object 1">
                        <a:extLst>
                          <a:ext uri="{FF2B5EF4-FFF2-40B4-BE49-F238E27FC236}">
                            <a16:creationId xmlns:a16="http://schemas.microsoft.com/office/drawing/2014/main" id="{6514AE9F-BBCA-43B7-9A3B-17DD469198ED}"/>
                          </a:ext>
                        </a:extLst>
                      </p:cNvPr>
                      <p:cNvPicPr/>
                      <p:nvPr/>
                    </p:nvPicPr>
                    <p:blipFill>
                      <a:blip r:embed="rId4"/>
                      <a:stretch>
                        <a:fillRect/>
                      </a:stretch>
                    </p:blipFill>
                    <p:spPr>
                      <a:xfrm>
                        <a:off x="8210028" y="116172"/>
                        <a:ext cx="3981972" cy="667809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E300678-5E3A-4799-959A-A26461C3CE6F}"/>
              </a:ext>
            </a:extLst>
          </p:cNvPr>
          <p:cNvGraphicFramePr>
            <a:graphicFrameLocks noChangeAspect="1"/>
          </p:cNvGraphicFramePr>
          <p:nvPr>
            <p:extLst>
              <p:ext uri="{D42A27DB-BD31-4B8C-83A1-F6EECF244321}">
                <p14:modId xmlns:p14="http://schemas.microsoft.com/office/powerpoint/2010/main" val="968543891"/>
              </p:ext>
            </p:extLst>
          </p:nvPr>
        </p:nvGraphicFramePr>
        <p:xfrm>
          <a:off x="317071" y="3514560"/>
          <a:ext cx="6606244" cy="2494115"/>
        </p:xfrm>
        <a:graphic>
          <a:graphicData uri="http://schemas.openxmlformats.org/presentationml/2006/ole">
            <mc:AlternateContent xmlns:mc="http://schemas.openxmlformats.org/markup-compatibility/2006">
              <mc:Choice xmlns:v="urn:schemas-microsoft-com:vml" Requires="v">
                <p:oleObj r:id="rId5" imgW="15437880" imgH="5828400" progId="">
                  <p:embed/>
                </p:oleObj>
              </mc:Choice>
              <mc:Fallback>
                <p:oleObj r:id="rId5" imgW="15437880" imgH="5828400" progId="">
                  <p:embed/>
                  <p:pic>
                    <p:nvPicPr>
                      <p:cNvPr id="6" name="Object 5">
                        <a:extLst>
                          <a:ext uri="{FF2B5EF4-FFF2-40B4-BE49-F238E27FC236}">
                            <a16:creationId xmlns:a16="http://schemas.microsoft.com/office/drawing/2014/main" id="{9E300678-5E3A-4799-959A-A26461C3CE6F}"/>
                          </a:ext>
                        </a:extLst>
                      </p:cNvPr>
                      <p:cNvPicPr/>
                      <p:nvPr/>
                    </p:nvPicPr>
                    <p:blipFill>
                      <a:blip r:embed="rId6"/>
                      <a:stretch>
                        <a:fillRect/>
                      </a:stretch>
                    </p:blipFill>
                    <p:spPr>
                      <a:xfrm>
                        <a:off x="317071" y="3514560"/>
                        <a:ext cx="6606244" cy="2494115"/>
                      </a:xfrm>
                      <a:prstGeom prst="rect">
                        <a:avLst/>
                      </a:prstGeom>
                    </p:spPr>
                  </p:pic>
                </p:oleObj>
              </mc:Fallback>
            </mc:AlternateContent>
          </a:graphicData>
        </a:graphic>
      </p:graphicFrame>
    </p:spTree>
    <p:extLst>
      <p:ext uri="{BB962C8B-B14F-4D97-AF65-F5344CB8AC3E}">
        <p14:creationId xmlns:p14="http://schemas.microsoft.com/office/powerpoint/2010/main" val="3384076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ng shot of a bridge&#10;&#10;Description automatically generated with medium confidence">
            <a:extLst>
              <a:ext uri="{FF2B5EF4-FFF2-40B4-BE49-F238E27FC236}">
                <a16:creationId xmlns:a16="http://schemas.microsoft.com/office/drawing/2014/main" id="{A8750665-0ACE-445F-95B3-E35DCA3BE84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884" b="89729" l="2304" r="95707">
                        <a14:foregroundMark x1="9215" y1="51550" x2="9215" y2="51550"/>
                        <a14:foregroundMark x1="5812" y1="51550" x2="5812" y2="51550"/>
                        <a14:foregroundMark x1="2304" y1="53876" x2="2304" y2="53876"/>
                        <a14:foregroundMark x1="53141" y1="48643" x2="53141" y2="48643"/>
                        <a14:foregroundMark x1="88586" y1="76938" x2="88586" y2="76938"/>
                        <a14:foregroundMark x1="92304" y1="78101" x2="92304" y2="78101"/>
                        <a14:foregroundMark x1="95707" y1="78295" x2="95707" y2="78295"/>
                        <a14:foregroundMark x1="52670" y1="62016" x2="52670" y2="62016"/>
                        <a14:backgroundMark x1="40209" y1="71124" x2="40209" y2="71124"/>
                        <a14:backgroundMark x1="39948" y1="71512" x2="39948" y2="71512"/>
                        <a14:backgroundMark x1="40366" y1="71705" x2="40366" y2="71705"/>
                        <a14:backgroundMark x1="42147" y1="70543" x2="42147" y2="71512"/>
                        <a14:backgroundMark x1="42199" y1="71899" x2="42304" y2="72093"/>
                        <a14:backgroundMark x1="39791" y1="62791" x2="39791" y2="62791"/>
                        <a14:backgroundMark x1="73613" y1="69574" x2="73613" y2="69574"/>
                        <a14:backgroundMark x1="65707" y1="62016" x2="65707" y2="62016"/>
                        <a14:backgroundMark x1="62199" y1="59302" x2="62199" y2="59302"/>
                        <a14:backgroundMark x1="60419" y1="57558" x2="60419" y2="57558"/>
                        <a14:backgroundMark x1="58639" y1="56395" x2="58639" y2="56395"/>
                        <a14:backgroundMark x1="59058" y1="57364" x2="59058" y2="57364"/>
                        <a14:backgroundMark x1="59948" y1="56977" x2="59948" y2="56977"/>
                        <a14:backgroundMark x1="56911" y1="55426" x2="56911" y2="55426"/>
                        <a14:backgroundMark x1="57749" y1="58915" x2="57749" y2="58915"/>
                        <a14:backgroundMark x1="57068" y1="58915" x2="57068" y2="58915"/>
                        <a14:backgroundMark x1="55759" y1="57752" x2="55759" y2="57752"/>
                        <a14:backgroundMark x1="53979" y1="56008" x2="53979" y2="56008"/>
                        <a14:backgroundMark x1="49791" y1="53488" x2="49791" y2="53488"/>
                        <a14:backgroundMark x1="51152" y1="53488" x2="51152" y2="53488"/>
                        <a14:backgroundMark x1="52199" y1="54264" x2="52199" y2="54264"/>
                        <a14:backgroundMark x1="52408" y1="58915" x2="52408" y2="58915"/>
                        <a14:backgroundMark x1="53508" y1="60271" x2="53508" y2="60271"/>
                        <a14:backgroundMark x1="53298" y1="56395" x2="53298" y2="56783"/>
                        <a14:backgroundMark x1="54869" y1="58721" x2="54869" y2="58721"/>
                        <a14:backgroundMark x1="56754" y1="57558" x2="56754" y2="57558"/>
                        <a14:backgroundMark x1="56492" y1="57364" x2="56492" y2="57364"/>
                        <a14:backgroundMark x1="64188" y1="61240" x2="64188" y2="61240"/>
                        <a14:backgroundMark x1="64660" y1="62791" x2="64660" y2="62791"/>
                        <a14:backgroundMark x1="63717" y1="62984" x2="63717" y2="62984"/>
                        <a14:backgroundMark x1="54974" y1="55039" x2="54974" y2="55039"/>
                        <a14:backgroundMark x1="55497" y1="55426" x2="55497" y2="55426"/>
                        <a14:backgroundMark x1="53455" y1="54845" x2="53455" y2="54845"/>
                        <a14:backgroundMark x1="53560" y1="54264" x2="53560" y2="54264"/>
                        <a14:backgroundMark x1="52827" y1="63372" x2="52827" y2="63372"/>
                        <a14:backgroundMark x1="52775" y1="62016" x2="52775" y2="62016"/>
                        <a14:backgroundMark x1="51675" y1="59496" x2="51675" y2="59496"/>
                        <a14:backgroundMark x1="47696" y1="56395" x2="47696" y2="56395"/>
                        <a14:backgroundMark x1="48848" y1="56008" x2="48848" y2="56008"/>
                        <a14:backgroundMark x1="52565" y1="62016" x2="52565" y2="62016"/>
                        <a14:backgroundMark x1="52670" y1="61822" x2="52670" y2="61822"/>
                        <a14:backgroundMark x1="52670" y1="62403" x2="52670" y2="62597"/>
                        <a14:backgroundMark x1="62042" y1="63760" x2="62042" y2="63760"/>
                      </a14:backgroundRemoval>
                    </a14:imgEffect>
                  </a14:imgLayer>
                </a14:imgProps>
              </a:ext>
              <a:ext uri="{28A0092B-C50C-407E-A947-70E740481C1C}">
                <a14:useLocalDpi xmlns:a14="http://schemas.microsoft.com/office/drawing/2010/main"/>
              </a:ext>
            </a:extLst>
          </a:blip>
          <a:srcRect r="2321"/>
          <a:stretch/>
        </p:blipFill>
        <p:spPr>
          <a:xfrm>
            <a:off x="202056" y="3763082"/>
            <a:ext cx="11887247" cy="3286382"/>
          </a:xfrm>
          <a:prstGeom prst="rect">
            <a:avLst/>
          </a:prstGeom>
        </p:spPr>
      </p:pic>
      <p:sp>
        <p:nvSpPr>
          <p:cNvPr id="9" name="TextBox 8">
            <a:extLst>
              <a:ext uri="{FF2B5EF4-FFF2-40B4-BE49-F238E27FC236}">
                <a16:creationId xmlns:a16="http://schemas.microsoft.com/office/drawing/2014/main" id="{F4C1FD4F-967E-4827-9822-49D13667944D}"/>
              </a:ext>
            </a:extLst>
          </p:cNvPr>
          <p:cNvSpPr txBox="1"/>
          <p:nvPr/>
        </p:nvSpPr>
        <p:spPr>
          <a:xfrm>
            <a:off x="627220" y="3494314"/>
            <a:ext cx="11219197" cy="1384995"/>
          </a:xfrm>
          <a:prstGeom prst="rect">
            <a:avLst/>
          </a:prstGeom>
          <a:solidFill>
            <a:srgbClr val="FFFDC7"/>
          </a:solidFill>
          <a:ln>
            <a:extLst>
              <a:ext uri="{C807C97D-BFC1-408E-A445-0C87EB9F89A2}">
                <ask:lineSketchStyleProps xmlns:ask="http://schemas.microsoft.com/office/drawing/2018/sketchyshapes" sd="2976670958">
                  <a:custGeom>
                    <a:avLst/>
                    <a:gdLst>
                      <a:gd name="connsiteX0" fmla="*/ 0 w 10341429"/>
                      <a:gd name="connsiteY0" fmla="*/ 0 h 1446550"/>
                      <a:gd name="connsiteX1" fmla="*/ 379186 w 10341429"/>
                      <a:gd name="connsiteY1" fmla="*/ 0 h 1446550"/>
                      <a:gd name="connsiteX2" fmla="*/ 861786 w 10341429"/>
                      <a:gd name="connsiteY2" fmla="*/ 0 h 1446550"/>
                      <a:gd name="connsiteX3" fmla="*/ 1447800 w 10341429"/>
                      <a:gd name="connsiteY3" fmla="*/ 0 h 1446550"/>
                      <a:gd name="connsiteX4" fmla="*/ 2137229 w 10341429"/>
                      <a:gd name="connsiteY4" fmla="*/ 0 h 1446550"/>
                      <a:gd name="connsiteX5" fmla="*/ 2826657 w 10341429"/>
                      <a:gd name="connsiteY5" fmla="*/ 0 h 1446550"/>
                      <a:gd name="connsiteX6" fmla="*/ 3619500 w 10341429"/>
                      <a:gd name="connsiteY6" fmla="*/ 0 h 1446550"/>
                      <a:gd name="connsiteX7" fmla="*/ 4412343 w 10341429"/>
                      <a:gd name="connsiteY7" fmla="*/ 0 h 1446550"/>
                      <a:gd name="connsiteX8" fmla="*/ 4998357 w 10341429"/>
                      <a:gd name="connsiteY8" fmla="*/ 0 h 1446550"/>
                      <a:gd name="connsiteX9" fmla="*/ 5480957 w 10341429"/>
                      <a:gd name="connsiteY9" fmla="*/ 0 h 1446550"/>
                      <a:gd name="connsiteX10" fmla="*/ 5860143 w 10341429"/>
                      <a:gd name="connsiteY10" fmla="*/ 0 h 1446550"/>
                      <a:gd name="connsiteX11" fmla="*/ 6342743 w 10341429"/>
                      <a:gd name="connsiteY11" fmla="*/ 0 h 1446550"/>
                      <a:gd name="connsiteX12" fmla="*/ 7135586 w 10341429"/>
                      <a:gd name="connsiteY12" fmla="*/ 0 h 1446550"/>
                      <a:gd name="connsiteX13" fmla="*/ 7721600 w 10341429"/>
                      <a:gd name="connsiteY13" fmla="*/ 0 h 1446550"/>
                      <a:gd name="connsiteX14" fmla="*/ 8100786 w 10341429"/>
                      <a:gd name="connsiteY14" fmla="*/ 0 h 1446550"/>
                      <a:gd name="connsiteX15" fmla="*/ 8997043 w 10341429"/>
                      <a:gd name="connsiteY15" fmla="*/ 0 h 1446550"/>
                      <a:gd name="connsiteX16" fmla="*/ 9376229 w 10341429"/>
                      <a:gd name="connsiteY16" fmla="*/ 0 h 1446550"/>
                      <a:gd name="connsiteX17" fmla="*/ 9755415 w 10341429"/>
                      <a:gd name="connsiteY17" fmla="*/ 0 h 1446550"/>
                      <a:gd name="connsiteX18" fmla="*/ 10341429 w 10341429"/>
                      <a:gd name="connsiteY18" fmla="*/ 0 h 1446550"/>
                      <a:gd name="connsiteX19" fmla="*/ 10341429 w 10341429"/>
                      <a:gd name="connsiteY19" fmla="*/ 453252 h 1446550"/>
                      <a:gd name="connsiteX20" fmla="*/ 10341429 w 10341429"/>
                      <a:gd name="connsiteY20" fmla="*/ 906505 h 1446550"/>
                      <a:gd name="connsiteX21" fmla="*/ 10341429 w 10341429"/>
                      <a:gd name="connsiteY21" fmla="*/ 1446550 h 1446550"/>
                      <a:gd name="connsiteX22" fmla="*/ 9652000 w 10341429"/>
                      <a:gd name="connsiteY22" fmla="*/ 1446550 h 1446550"/>
                      <a:gd name="connsiteX23" fmla="*/ 8755743 w 10341429"/>
                      <a:gd name="connsiteY23" fmla="*/ 1446550 h 1446550"/>
                      <a:gd name="connsiteX24" fmla="*/ 8066315 w 10341429"/>
                      <a:gd name="connsiteY24" fmla="*/ 1446550 h 1446550"/>
                      <a:gd name="connsiteX25" fmla="*/ 7480300 w 10341429"/>
                      <a:gd name="connsiteY25" fmla="*/ 1446550 h 1446550"/>
                      <a:gd name="connsiteX26" fmla="*/ 6997700 w 10341429"/>
                      <a:gd name="connsiteY26" fmla="*/ 1446550 h 1446550"/>
                      <a:gd name="connsiteX27" fmla="*/ 6515100 w 10341429"/>
                      <a:gd name="connsiteY27" fmla="*/ 1446550 h 1446550"/>
                      <a:gd name="connsiteX28" fmla="*/ 5825672 w 10341429"/>
                      <a:gd name="connsiteY28" fmla="*/ 1446550 h 1446550"/>
                      <a:gd name="connsiteX29" fmla="*/ 5032829 w 10341429"/>
                      <a:gd name="connsiteY29" fmla="*/ 1446550 h 1446550"/>
                      <a:gd name="connsiteX30" fmla="*/ 4550229 w 10341429"/>
                      <a:gd name="connsiteY30" fmla="*/ 1446550 h 1446550"/>
                      <a:gd name="connsiteX31" fmla="*/ 3964214 w 10341429"/>
                      <a:gd name="connsiteY31" fmla="*/ 1446550 h 1446550"/>
                      <a:gd name="connsiteX32" fmla="*/ 3481614 w 10341429"/>
                      <a:gd name="connsiteY32" fmla="*/ 1446550 h 1446550"/>
                      <a:gd name="connsiteX33" fmla="*/ 3102429 w 10341429"/>
                      <a:gd name="connsiteY33" fmla="*/ 1446550 h 1446550"/>
                      <a:gd name="connsiteX34" fmla="*/ 2516414 w 10341429"/>
                      <a:gd name="connsiteY34" fmla="*/ 1446550 h 1446550"/>
                      <a:gd name="connsiteX35" fmla="*/ 1723572 w 10341429"/>
                      <a:gd name="connsiteY35" fmla="*/ 1446550 h 1446550"/>
                      <a:gd name="connsiteX36" fmla="*/ 1034143 w 10341429"/>
                      <a:gd name="connsiteY36" fmla="*/ 1446550 h 1446550"/>
                      <a:gd name="connsiteX37" fmla="*/ 0 w 10341429"/>
                      <a:gd name="connsiteY37" fmla="*/ 1446550 h 1446550"/>
                      <a:gd name="connsiteX38" fmla="*/ 0 w 10341429"/>
                      <a:gd name="connsiteY38" fmla="*/ 949901 h 1446550"/>
                      <a:gd name="connsiteX39" fmla="*/ 0 w 10341429"/>
                      <a:gd name="connsiteY39" fmla="*/ 438787 h 1446550"/>
                      <a:gd name="connsiteX40" fmla="*/ 0 w 10341429"/>
                      <a:gd name="connsiteY4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41429" h="1446550" fill="none" extrusionOk="0">
                        <a:moveTo>
                          <a:pt x="0" y="0"/>
                        </a:moveTo>
                        <a:cubicBezTo>
                          <a:pt x="90542" y="8863"/>
                          <a:pt x="284149" y="177"/>
                          <a:pt x="379186" y="0"/>
                        </a:cubicBezTo>
                        <a:cubicBezTo>
                          <a:pt x="474223" y="-177"/>
                          <a:pt x="669724" y="-15408"/>
                          <a:pt x="861786" y="0"/>
                        </a:cubicBezTo>
                        <a:cubicBezTo>
                          <a:pt x="1053848" y="15408"/>
                          <a:pt x="1302715" y="21398"/>
                          <a:pt x="1447800" y="0"/>
                        </a:cubicBezTo>
                        <a:cubicBezTo>
                          <a:pt x="1592885" y="-21398"/>
                          <a:pt x="1927827" y="-19465"/>
                          <a:pt x="2137229" y="0"/>
                        </a:cubicBezTo>
                        <a:cubicBezTo>
                          <a:pt x="2346631" y="19465"/>
                          <a:pt x="2617694" y="-14220"/>
                          <a:pt x="2826657" y="0"/>
                        </a:cubicBezTo>
                        <a:cubicBezTo>
                          <a:pt x="3035620" y="14220"/>
                          <a:pt x="3308934" y="30842"/>
                          <a:pt x="3619500" y="0"/>
                        </a:cubicBezTo>
                        <a:cubicBezTo>
                          <a:pt x="3930066" y="-30842"/>
                          <a:pt x="4074432" y="-36406"/>
                          <a:pt x="4412343" y="0"/>
                        </a:cubicBezTo>
                        <a:cubicBezTo>
                          <a:pt x="4750254" y="36406"/>
                          <a:pt x="4723116" y="26172"/>
                          <a:pt x="4998357" y="0"/>
                        </a:cubicBezTo>
                        <a:cubicBezTo>
                          <a:pt x="5273598" y="-26172"/>
                          <a:pt x="5356018" y="3672"/>
                          <a:pt x="5480957" y="0"/>
                        </a:cubicBezTo>
                        <a:cubicBezTo>
                          <a:pt x="5605896" y="-3672"/>
                          <a:pt x="5708708" y="-14555"/>
                          <a:pt x="5860143" y="0"/>
                        </a:cubicBezTo>
                        <a:cubicBezTo>
                          <a:pt x="6011578" y="14555"/>
                          <a:pt x="6235711" y="13001"/>
                          <a:pt x="6342743" y="0"/>
                        </a:cubicBezTo>
                        <a:cubicBezTo>
                          <a:pt x="6449775" y="-13001"/>
                          <a:pt x="6786959" y="-31804"/>
                          <a:pt x="7135586" y="0"/>
                        </a:cubicBezTo>
                        <a:cubicBezTo>
                          <a:pt x="7484213" y="31804"/>
                          <a:pt x="7582940" y="11659"/>
                          <a:pt x="7721600" y="0"/>
                        </a:cubicBezTo>
                        <a:cubicBezTo>
                          <a:pt x="7860260" y="-11659"/>
                          <a:pt x="7950635" y="-9708"/>
                          <a:pt x="8100786" y="0"/>
                        </a:cubicBezTo>
                        <a:cubicBezTo>
                          <a:pt x="8250937" y="9708"/>
                          <a:pt x="8682697" y="-39728"/>
                          <a:pt x="8997043" y="0"/>
                        </a:cubicBezTo>
                        <a:cubicBezTo>
                          <a:pt x="9311389" y="39728"/>
                          <a:pt x="9233720" y="13201"/>
                          <a:pt x="9376229" y="0"/>
                        </a:cubicBezTo>
                        <a:cubicBezTo>
                          <a:pt x="9518738" y="-13201"/>
                          <a:pt x="9654097" y="5524"/>
                          <a:pt x="9755415" y="0"/>
                        </a:cubicBezTo>
                        <a:cubicBezTo>
                          <a:pt x="9856733" y="-5524"/>
                          <a:pt x="10086015" y="-4642"/>
                          <a:pt x="10341429" y="0"/>
                        </a:cubicBezTo>
                        <a:cubicBezTo>
                          <a:pt x="10359937" y="112895"/>
                          <a:pt x="10351828" y="275847"/>
                          <a:pt x="10341429" y="453252"/>
                        </a:cubicBezTo>
                        <a:cubicBezTo>
                          <a:pt x="10331030" y="630657"/>
                          <a:pt x="10337874" y="705103"/>
                          <a:pt x="10341429" y="906505"/>
                        </a:cubicBezTo>
                        <a:cubicBezTo>
                          <a:pt x="10344984" y="1107907"/>
                          <a:pt x="10321546" y="1245777"/>
                          <a:pt x="10341429" y="1446550"/>
                        </a:cubicBezTo>
                        <a:cubicBezTo>
                          <a:pt x="10008188" y="1480441"/>
                          <a:pt x="9990353" y="1422934"/>
                          <a:pt x="9652000" y="1446550"/>
                        </a:cubicBezTo>
                        <a:cubicBezTo>
                          <a:pt x="9313647" y="1470166"/>
                          <a:pt x="9022871" y="1488107"/>
                          <a:pt x="8755743" y="1446550"/>
                        </a:cubicBezTo>
                        <a:cubicBezTo>
                          <a:pt x="8488615" y="1404993"/>
                          <a:pt x="8213331" y="1426935"/>
                          <a:pt x="8066315" y="1446550"/>
                        </a:cubicBezTo>
                        <a:cubicBezTo>
                          <a:pt x="7919299" y="1466165"/>
                          <a:pt x="7716059" y="1464343"/>
                          <a:pt x="7480300" y="1446550"/>
                        </a:cubicBezTo>
                        <a:cubicBezTo>
                          <a:pt x="7244541" y="1428757"/>
                          <a:pt x="7210715" y="1429371"/>
                          <a:pt x="6997700" y="1446550"/>
                        </a:cubicBezTo>
                        <a:cubicBezTo>
                          <a:pt x="6784685" y="1463729"/>
                          <a:pt x="6734618" y="1435941"/>
                          <a:pt x="6515100" y="1446550"/>
                        </a:cubicBezTo>
                        <a:cubicBezTo>
                          <a:pt x="6295582" y="1457159"/>
                          <a:pt x="5964972" y="1452244"/>
                          <a:pt x="5825672" y="1446550"/>
                        </a:cubicBezTo>
                        <a:cubicBezTo>
                          <a:pt x="5686372" y="1440856"/>
                          <a:pt x="5351112" y="1420315"/>
                          <a:pt x="5032829" y="1446550"/>
                        </a:cubicBezTo>
                        <a:cubicBezTo>
                          <a:pt x="4714546" y="1472785"/>
                          <a:pt x="4747748" y="1448980"/>
                          <a:pt x="4550229" y="1446550"/>
                        </a:cubicBezTo>
                        <a:cubicBezTo>
                          <a:pt x="4352710" y="1444120"/>
                          <a:pt x="4164736" y="1457169"/>
                          <a:pt x="3964214" y="1446550"/>
                        </a:cubicBezTo>
                        <a:cubicBezTo>
                          <a:pt x="3763693" y="1435931"/>
                          <a:pt x="3682198" y="1436831"/>
                          <a:pt x="3481614" y="1446550"/>
                        </a:cubicBezTo>
                        <a:cubicBezTo>
                          <a:pt x="3281030" y="1456269"/>
                          <a:pt x="3248458" y="1436723"/>
                          <a:pt x="3102429" y="1446550"/>
                        </a:cubicBezTo>
                        <a:cubicBezTo>
                          <a:pt x="2956401" y="1456377"/>
                          <a:pt x="2791984" y="1445665"/>
                          <a:pt x="2516414" y="1446550"/>
                        </a:cubicBezTo>
                        <a:cubicBezTo>
                          <a:pt x="2240845" y="1447435"/>
                          <a:pt x="2075039" y="1448827"/>
                          <a:pt x="1723572" y="1446550"/>
                        </a:cubicBezTo>
                        <a:cubicBezTo>
                          <a:pt x="1372105" y="1444273"/>
                          <a:pt x="1377717" y="1418814"/>
                          <a:pt x="1034143" y="1446550"/>
                        </a:cubicBezTo>
                        <a:cubicBezTo>
                          <a:pt x="690569" y="1474286"/>
                          <a:pt x="513907" y="1468212"/>
                          <a:pt x="0" y="1446550"/>
                        </a:cubicBezTo>
                        <a:cubicBezTo>
                          <a:pt x="-19162" y="1341577"/>
                          <a:pt x="7195" y="1188758"/>
                          <a:pt x="0" y="949901"/>
                        </a:cubicBezTo>
                        <a:cubicBezTo>
                          <a:pt x="-7195" y="711044"/>
                          <a:pt x="18456" y="684531"/>
                          <a:pt x="0" y="438787"/>
                        </a:cubicBezTo>
                        <a:cubicBezTo>
                          <a:pt x="-18456" y="193043"/>
                          <a:pt x="-1137" y="206983"/>
                          <a:pt x="0" y="0"/>
                        </a:cubicBezTo>
                        <a:close/>
                      </a:path>
                      <a:path w="10341429" h="1446550" stroke="0" extrusionOk="0">
                        <a:moveTo>
                          <a:pt x="0" y="0"/>
                        </a:moveTo>
                        <a:cubicBezTo>
                          <a:pt x="159356" y="10334"/>
                          <a:pt x="264511" y="12747"/>
                          <a:pt x="482600" y="0"/>
                        </a:cubicBezTo>
                        <a:cubicBezTo>
                          <a:pt x="700689" y="-12747"/>
                          <a:pt x="755226" y="17536"/>
                          <a:pt x="965200" y="0"/>
                        </a:cubicBezTo>
                        <a:cubicBezTo>
                          <a:pt x="1175174" y="-17536"/>
                          <a:pt x="1508177" y="-8601"/>
                          <a:pt x="1758043" y="0"/>
                        </a:cubicBezTo>
                        <a:cubicBezTo>
                          <a:pt x="2007909" y="8601"/>
                          <a:pt x="2261464" y="-3090"/>
                          <a:pt x="2447472" y="0"/>
                        </a:cubicBezTo>
                        <a:cubicBezTo>
                          <a:pt x="2633480" y="3090"/>
                          <a:pt x="3011476" y="-14425"/>
                          <a:pt x="3240314" y="0"/>
                        </a:cubicBezTo>
                        <a:cubicBezTo>
                          <a:pt x="3469152" y="14425"/>
                          <a:pt x="3766034" y="-6737"/>
                          <a:pt x="3929743" y="0"/>
                        </a:cubicBezTo>
                        <a:cubicBezTo>
                          <a:pt x="4093452" y="6737"/>
                          <a:pt x="4429805" y="-31103"/>
                          <a:pt x="4619172" y="0"/>
                        </a:cubicBezTo>
                        <a:cubicBezTo>
                          <a:pt x="4808539" y="31103"/>
                          <a:pt x="5221169" y="-6152"/>
                          <a:pt x="5412015" y="0"/>
                        </a:cubicBezTo>
                        <a:cubicBezTo>
                          <a:pt x="5602861" y="6152"/>
                          <a:pt x="5849506" y="38719"/>
                          <a:pt x="6204857" y="0"/>
                        </a:cubicBezTo>
                        <a:cubicBezTo>
                          <a:pt x="6560208" y="-38719"/>
                          <a:pt x="6765446" y="-25713"/>
                          <a:pt x="7101115" y="0"/>
                        </a:cubicBezTo>
                        <a:cubicBezTo>
                          <a:pt x="7436784" y="25713"/>
                          <a:pt x="7678996" y="-11891"/>
                          <a:pt x="7893957" y="0"/>
                        </a:cubicBezTo>
                        <a:cubicBezTo>
                          <a:pt x="8108918" y="11891"/>
                          <a:pt x="8376341" y="-34667"/>
                          <a:pt x="8686800" y="0"/>
                        </a:cubicBezTo>
                        <a:cubicBezTo>
                          <a:pt x="8997259" y="34667"/>
                          <a:pt x="9191987" y="-24279"/>
                          <a:pt x="9376229" y="0"/>
                        </a:cubicBezTo>
                        <a:cubicBezTo>
                          <a:pt x="9560471" y="24279"/>
                          <a:pt x="10033732" y="27036"/>
                          <a:pt x="10341429" y="0"/>
                        </a:cubicBezTo>
                        <a:cubicBezTo>
                          <a:pt x="10353077" y="142457"/>
                          <a:pt x="10341163" y="296125"/>
                          <a:pt x="10341429" y="482183"/>
                        </a:cubicBezTo>
                        <a:cubicBezTo>
                          <a:pt x="10341695" y="668241"/>
                          <a:pt x="10358856" y="738085"/>
                          <a:pt x="10341429" y="920970"/>
                        </a:cubicBezTo>
                        <a:cubicBezTo>
                          <a:pt x="10324002" y="1103855"/>
                          <a:pt x="10339008" y="1328800"/>
                          <a:pt x="10341429" y="1446550"/>
                        </a:cubicBezTo>
                        <a:cubicBezTo>
                          <a:pt x="10241136" y="1439681"/>
                          <a:pt x="10069051" y="1460230"/>
                          <a:pt x="9858829" y="1446550"/>
                        </a:cubicBezTo>
                        <a:cubicBezTo>
                          <a:pt x="9648607" y="1432870"/>
                          <a:pt x="9296947" y="1478335"/>
                          <a:pt x="8962572" y="1446550"/>
                        </a:cubicBezTo>
                        <a:cubicBezTo>
                          <a:pt x="8628197" y="1414765"/>
                          <a:pt x="8561856" y="1445613"/>
                          <a:pt x="8376557" y="1446550"/>
                        </a:cubicBezTo>
                        <a:cubicBezTo>
                          <a:pt x="8191258" y="1447487"/>
                          <a:pt x="7932305" y="1438773"/>
                          <a:pt x="7790543" y="1446550"/>
                        </a:cubicBezTo>
                        <a:cubicBezTo>
                          <a:pt x="7648781" y="1454327"/>
                          <a:pt x="7523039" y="1446034"/>
                          <a:pt x="7307943" y="1446550"/>
                        </a:cubicBezTo>
                        <a:cubicBezTo>
                          <a:pt x="7092847" y="1447066"/>
                          <a:pt x="6997537" y="1432312"/>
                          <a:pt x="6721929" y="1446550"/>
                        </a:cubicBezTo>
                        <a:cubicBezTo>
                          <a:pt x="6446321" y="1460788"/>
                          <a:pt x="6214660" y="1409974"/>
                          <a:pt x="5929086" y="1446550"/>
                        </a:cubicBezTo>
                        <a:cubicBezTo>
                          <a:pt x="5643512" y="1483126"/>
                          <a:pt x="5710395" y="1430073"/>
                          <a:pt x="5549900" y="1446550"/>
                        </a:cubicBezTo>
                        <a:cubicBezTo>
                          <a:pt x="5389405" y="1463027"/>
                          <a:pt x="5166386" y="1414959"/>
                          <a:pt x="4860472" y="1446550"/>
                        </a:cubicBezTo>
                        <a:cubicBezTo>
                          <a:pt x="4554558" y="1478141"/>
                          <a:pt x="4255693" y="1437897"/>
                          <a:pt x="3964214" y="1446550"/>
                        </a:cubicBezTo>
                        <a:cubicBezTo>
                          <a:pt x="3672735" y="1455203"/>
                          <a:pt x="3605040" y="1446143"/>
                          <a:pt x="3481614" y="1446550"/>
                        </a:cubicBezTo>
                        <a:cubicBezTo>
                          <a:pt x="3358188" y="1446957"/>
                          <a:pt x="3124357" y="1450648"/>
                          <a:pt x="2999014" y="1446550"/>
                        </a:cubicBezTo>
                        <a:cubicBezTo>
                          <a:pt x="2873671" y="1442452"/>
                          <a:pt x="2751691" y="1432908"/>
                          <a:pt x="2619829" y="1446550"/>
                        </a:cubicBezTo>
                        <a:cubicBezTo>
                          <a:pt x="2487967" y="1460192"/>
                          <a:pt x="2415216" y="1430915"/>
                          <a:pt x="2240643" y="1446550"/>
                        </a:cubicBezTo>
                        <a:cubicBezTo>
                          <a:pt x="2066070" y="1462185"/>
                          <a:pt x="1728019" y="1456974"/>
                          <a:pt x="1551214" y="1446550"/>
                        </a:cubicBezTo>
                        <a:cubicBezTo>
                          <a:pt x="1374409" y="1436126"/>
                          <a:pt x="1246451" y="1461118"/>
                          <a:pt x="965200" y="1446550"/>
                        </a:cubicBezTo>
                        <a:cubicBezTo>
                          <a:pt x="683949" y="1431982"/>
                          <a:pt x="260893" y="1455624"/>
                          <a:pt x="0" y="1446550"/>
                        </a:cubicBezTo>
                        <a:cubicBezTo>
                          <a:pt x="20185" y="1337148"/>
                          <a:pt x="5339" y="1159496"/>
                          <a:pt x="0" y="964367"/>
                        </a:cubicBezTo>
                        <a:cubicBezTo>
                          <a:pt x="-5339" y="769238"/>
                          <a:pt x="-19245" y="690666"/>
                          <a:pt x="0" y="482183"/>
                        </a:cubicBezTo>
                        <a:cubicBezTo>
                          <a:pt x="19245" y="273700"/>
                          <a:pt x="-4219" y="235289"/>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4200" dirty="0">
                <a:latin typeface="Arial"/>
                <a:cs typeface="Arial"/>
              </a:rPr>
              <a:t>When all these bones are together, they look like this:  </a:t>
            </a:r>
            <a:endParaRPr lang="en-GB" sz="4200" dirty="0">
              <a:latin typeface="Calibri" panose="020F0502020204030204"/>
              <a:cs typeface="Calibri"/>
            </a:endParaRPr>
          </a:p>
        </p:txBody>
      </p:sp>
      <p:sp>
        <p:nvSpPr>
          <p:cNvPr id="2" name="TextBox 1">
            <a:extLst>
              <a:ext uri="{FF2B5EF4-FFF2-40B4-BE49-F238E27FC236}">
                <a16:creationId xmlns:a16="http://schemas.microsoft.com/office/drawing/2014/main" id="{D742AE01-9264-4230-ADC7-95FA34DB22A7}"/>
              </a:ext>
            </a:extLst>
          </p:cNvPr>
          <p:cNvSpPr txBox="1"/>
          <p:nvPr/>
        </p:nvSpPr>
        <p:spPr>
          <a:xfrm>
            <a:off x="627220" y="174100"/>
            <a:ext cx="11219197" cy="1384995"/>
          </a:xfrm>
          <a:prstGeom prst="rect">
            <a:avLst/>
          </a:prstGeom>
          <a:solidFill>
            <a:srgbClr val="FFFDC7"/>
          </a:solidFill>
          <a:ln>
            <a:solidFill>
              <a:schemeClr val="tx1"/>
            </a:solidFill>
            <a:extLst>
              <a:ext uri="{C807C97D-BFC1-408E-A445-0C87EB9F89A2}">
                <ask:lineSketchStyleProps xmlns:ask="http://schemas.microsoft.com/office/drawing/2018/sketchyshapes" sd="552755000">
                  <a:custGeom>
                    <a:avLst/>
                    <a:gdLst>
                      <a:gd name="connsiteX0" fmla="*/ 0 w 11404242"/>
                      <a:gd name="connsiteY0" fmla="*/ 0 h 1483585"/>
                      <a:gd name="connsiteX1" fmla="*/ 898923 w 11404242"/>
                      <a:gd name="connsiteY1" fmla="*/ 0 h 1483585"/>
                      <a:gd name="connsiteX2" fmla="*/ 1569760 w 11404242"/>
                      <a:gd name="connsiteY2" fmla="*/ 0 h 1483585"/>
                      <a:gd name="connsiteX3" fmla="*/ 2240598 w 11404242"/>
                      <a:gd name="connsiteY3" fmla="*/ 0 h 1483585"/>
                      <a:gd name="connsiteX4" fmla="*/ 2797393 w 11404242"/>
                      <a:gd name="connsiteY4" fmla="*/ 0 h 1483585"/>
                      <a:gd name="connsiteX5" fmla="*/ 3582274 w 11404242"/>
                      <a:gd name="connsiteY5" fmla="*/ 0 h 1483585"/>
                      <a:gd name="connsiteX6" fmla="*/ 4481196 w 11404242"/>
                      <a:gd name="connsiteY6" fmla="*/ 0 h 1483585"/>
                      <a:gd name="connsiteX7" fmla="*/ 4809907 w 11404242"/>
                      <a:gd name="connsiteY7" fmla="*/ 0 h 1483585"/>
                      <a:gd name="connsiteX8" fmla="*/ 5252660 w 11404242"/>
                      <a:gd name="connsiteY8" fmla="*/ 0 h 1483585"/>
                      <a:gd name="connsiteX9" fmla="*/ 5923497 w 11404242"/>
                      <a:gd name="connsiteY9" fmla="*/ 0 h 1483585"/>
                      <a:gd name="connsiteX10" fmla="*/ 6822420 w 11404242"/>
                      <a:gd name="connsiteY10" fmla="*/ 0 h 1483585"/>
                      <a:gd name="connsiteX11" fmla="*/ 7379215 w 11404242"/>
                      <a:gd name="connsiteY11" fmla="*/ 0 h 1483585"/>
                      <a:gd name="connsiteX12" fmla="*/ 8050053 w 11404242"/>
                      <a:gd name="connsiteY12" fmla="*/ 0 h 1483585"/>
                      <a:gd name="connsiteX13" fmla="*/ 8948976 w 11404242"/>
                      <a:gd name="connsiteY13" fmla="*/ 0 h 1483585"/>
                      <a:gd name="connsiteX14" fmla="*/ 9733856 w 11404242"/>
                      <a:gd name="connsiteY14" fmla="*/ 0 h 1483585"/>
                      <a:gd name="connsiteX15" fmla="*/ 10176609 w 11404242"/>
                      <a:gd name="connsiteY15" fmla="*/ 0 h 1483585"/>
                      <a:gd name="connsiteX16" fmla="*/ 10619362 w 11404242"/>
                      <a:gd name="connsiteY16" fmla="*/ 0 h 1483585"/>
                      <a:gd name="connsiteX17" fmla="*/ 11404242 w 11404242"/>
                      <a:gd name="connsiteY17" fmla="*/ 0 h 1483585"/>
                      <a:gd name="connsiteX18" fmla="*/ 11404242 w 11404242"/>
                      <a:gd name="connsiteY18" fmla="*/ 479692 h 1483585"/>
                      <a:gd name="connsiteX19" fmla="*/ 11404242 w 11404242"/>
                      <a:gd name="connsiteY19" fmla="*/ 929713 h 1483585"/>
                      <a:gd name="connsiteX20" fmla="*/ 11404242 w 11404242"/>
                      <a:gd name="connsiteY20" fmla="*/ 1483585 h 1483585"/>
                      <a:gd name="connsiteX21" fmla="*/ 10847447 w 11404242"/>
                      <a:gd name="connsiteY21" fmla="*/ 1483585 h 1483585"/>
                      <a:gd name="connsiteX22" fmla="*/ 9948524 w 11404242"/>
                      <a:gd name="connsiteY22" fmla="*/ 1483585 h 1483585"/>
                      <a:gd name="connsiteX23" fmla="*/ 9391729 w 11404242"/>
                      <a:gd name="connsiteY23" fmla="*/ 1483585 h 1483585"/>
                      <a:gd name="connsiteX24" fmla="*/ 8606849 w 11404242"/>
                      <a:gd name="connsiteY24" fmla="*/ 1483585 h 1483585"/>
                      <a:gd name="connsiteX25" fmla="*/ 7821968 w 11404242"/>
                      <a:gd name="connsiteY25" fmla="*/ 1483585 h 1483585"/>
                      <a:gd name="connsiteX26" fmla="*/ 7151131 w 11404242"/>
                      <a:gd name="connsiteY26" fmla="*/ 1483585 h 1483585"/>
                      <a:gd name="connsiteX27" fmla="*/ 6708378 w 11404242"/>
                      <a:gd name="connsiteY27" fmla="*/ 1483585 h 1483585"/>
                      <a:gd name="connsiteX28" fmla="*/ 6379667 w 11404242"/>
                      <a:gd name="connsiteY28" fmla="*/ 1483585 h 1483585"/>
                      <a:gd name="connsiteX29" fmla="*/ 5480745 w 11404242"/>
                      <a:gd name="connsiteY29" fmla="*/ 1483585 h 1483585"/>
                      <a:gd name="connsiteX30" fmla="*/ 5037992 w 11404242"/>
                      <a:gd name="connsiteY30" fmla="*/ 1483585 h 1483585"/>
                      <a:gd name="connsiteX31" fmla="*/ 4139069 w 11404242"/>
                      <a:gd name="connsiteY31" fmla="*/ 1483585 h 1483585"/>
                      <a:gd name="connsiteX32" fmla="*/ 3582274 w 11404242"/>
                      <a:gd name="connsiteY32" fmla="*/ 1483585 h 1483585"/>
                      <a:gd name="connsiteX33" fmla="*/ 2911436 w 11404242"/>
                      <a:gd name="connsiteY33" fmla="*/ 1483585 h 1483585"/>
                      <a:gd name="connsiteX34" fmla="*/ 2240598 w 11404242"/>
                      <a:gd name="connsiteY34" fmla="*/ 1483585 h 1483585"/>
                      <a:gd name="connsiteX35" fmla="*/ 1341676 w 11404242"/>
                      <a:gd name="connsiteY35" fmla="*/ 1483585 h 1483585"/>
                      <a:gd name="connsiteX36" fmla="*/ 898923 w 11404242"/>
                      <a:gd name="connsiteY36" fmla="*/ 1483585 h 1483585"/>
                      <a:gd name="connsiteX37" fmla="*/ 0 w 11404242"/>
                      <a:gd name="connsiteY37" fmla="*/ 1483585 h 1483585"/>
                      <a:gd name="connsiteX38" fmla="*/ 0 w 11404242"/>
                      <a:gd name="connsiteY38" fmla="*/ 989057 h 1483585"/>
                      <a:gd name="connsiteX39" fmla="*/ 0 w 11404242"/>
                      <a:gd name="connsiteY39" fmla="*/ 524200 h 1483585"/>
                      <a:gd name="connsiteX40" fmla="*/ 0 w 11404242"/>
                      <a:gd name="connsiteY40" fmla="*/ 0 h 148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04242" h="1483585" fill="none" extrusionOk="0">
                        <a:moveTo>
                          <a:pt x="0" y="0"/>
                        </a:moveTo>
                        <a:cubicBezTo>
                          <a:pt x="405653" y="-25345"/>
                          <a:pt x="569091" y="2180"/>
                          <a:pt x="898923" y="0"/>
                        </a:cubicBezTo>
                        <a:cubicBezTo>
                          <a:pt x="1228755" y="-2180"/>
                          <a:pt x="1425106" y="-31494"/>
                          <a:pt x="1569760" y="0"/>
                        </a:cubicBezTo>
                        <a:cubicBezTo>
                          <a:pt x="1714414" y="31494"/>
                          <a:pt x="2034811" y="29687"/>
                          <a:pt x="2240598" y="0"/>
                        </a:cubicBezTo>
                        <a:cubicBezTo>
                          <a:pt x="2446385" y="-29687"/>
                          <a:pt x="2666494" y="-20738"/>
                          <a:pt x="2797393" y="0"/>
                        </a:cubicBezTo>
                        <a:cubicBezTo>
                          <a:pt x="2928292" y="20738"/>
                          <a:pt x="3416420" y="28204"/>
                          <a:pt x="3582274" y="0"/>
                        </a:cubicBezTo>
                        <a:cubicBezTo>
                          <a:pt x="3748128" y="-28204"/>
                          <a:pt x="4035991" y="-20276"/>
                          <a:pt x="4481196" y="0"/>
                        </a:cubicBezTo>
                        <a:cubicBezTo>
                          <a:pt x="4926401" y="20276"/>
                          <a:pt x="4739299" y="13293"/>
                          <a:pt x="4809907" y="0"/>
                        </a:cubicBezTo>
                        <a:cubicBezTo>
                          <a:pt x="4880515" y="-13293"/>
                          <a:pt x="5046951" y="13669"/>
                          <a:pt x="5252660" y="0"/>
                        </a:cubicBezTo>
                        <a:cubicBezTo>
                          <a:pt x="5458369" y="-13669"/>
                          <a:pt x="5739749" y="27448"/>
                          <a:pt x="5923497" y="0"/>
                        </a:cubicBezTo>
                        <a:cubicBezTo>
                          <a:pt x="6107245" y="-27448"/>
                          <a:pt x="6514622" y="12773"/>
                          <a:pt x="6822420" y="0"/>
                        </a:cubicBezTo>
                        <a:cubicBezTo>
                          <a:pt x="7130218" y="-12773"/>
                          <a:pt x="7103855" y="5679"/>
                          <a:pt x="7379215" y="0"/>
                        </a:cubicBezTo>
                        <a:cubicBezTo>
                          <a:pt x="7654576" y="-5679"/>
                          <a:pt x="7781102" y="17649"/>
                          <a:pt x="8050053" y="0"/>
                        </a:cubicBezTo>
                        <a:cubicBezTo>
                          <a:pt x="8319004" y="-17649"/>
                          <a:pt x="8532403" y="363"/>
                          <a:pt x="8948976" y="0"/>
                        </a:cubicBezTo>
                        <a:cubicBezTo>
                          <a:pt x="9365549" y="-363"/>
                          <a:pt x="9457153" y="-18212"/>
                          <a:pt x="9733856" y="0"/>
                        </a:cubicBezTo>
                        <a:cubicBezTo>
                          <a:pt x="10010559" y="18212"/>
                          <a:pt x="10040701" y="18360"/>
                          <a:pt x="10176609" y="0"/>
                        </a:cubicBezTo>
                        <a:cubicBezTo>
                          <a:pt x="10312517" y="-18360"/>
                          <a:pt x="10506416" y="10715"/>
                          <a:pt x="10619362" y="0"/>
                        </a:cubicBezTo>
                        <a:cubicBezTo>
                          <a:pt x="10732308" y="-10715"/>
                          <a:pt x="11067941" y="19651"/>
                          <a:pt x="11404242" y="0"/>
                        </a:cubicBezTo>
                        <a:cubicBezTo>
                          <a:pt x="11415297" y="203816"/>
                          <a:pt x="11399589" y="245890"/>
                          <a:pt x="11404242" y="479692"/>
                        </a:cubicBezTo>
                        <a:cubicBezTo>
                          <a:pt x="11408895" y="713494"/>
                          <a:pt x="11387220" y="813385"/>
                          <a:pt x="11404242" y="929713"/>
                        </a:cubicBezTo>
                        <a:cubicBezTo>
                          <a:pt x="11421264" y="1046041"/>
                          <a:pt x="11406438" y="1362216"/>
                          <a:pt x="11404242" y="1483585"/>
                        </a:cubicBezTo>
                        <a:cubicBezTo>
                          <a:pt x="11288964" y="1473386"/>
                          <a:pt x="10979028" y="1487803"/>
                          <a:pt x="10847447" y="1483585"/>
                        </a:cubicBezTo>
                        <a:cubicBezTo>
                          <a:pt x="10715867" y="1479367"/>
                          <a:pt x="10165586" y="1489779"/>
                          <a:pt x="9948524" y="1483585"/>
                        </a:cubicBezTo>
                        <a:cubicBezTo>
                          <a:pt x="9731462" y="1477391"/>
                          <a:pt x="9581990" y="1457626"/>
                          <a:pt x="9391729" y="1483585"/>
                        </a:cubicBezTo>
                        <a:cubicBezTo>
                          <a:pt x="9201469" y="1509544"/>
                          <a:pt x="8946734" y="1461469"/>
                          <a:pt x="8606849" y="1483585"/>
                        </a:cubicBezTo>
                        <a:cubicBezTo>
                          <a:pt x="8266964" y="1505701"/>
                          <a:pt x="8148667" y="1486391"/>
                          <a:pt x="7821968" y="1483585"/>
                        </a:cubicBezTo>
                        <a:cubicBezTo>
                          <a:pt x="7495269" y="1480779"/>
                          <a:pt x="7359973" y="1509291"/>
                          <a:pt x="7151131" y="1483585"/>
                        </a:cubicBezTo>
                        <a:cubicBezTo>
                          <a:pt x="6942289" y="1457879"/>
                          <a:pt x="6797957" y="1469746"/>
                          <a:pt x="6708378" y="1483585"/>
                        </a:cubicBezTo>
                        <a:cubicBezTo>
                          <a:pt x="6618799" y="1497424"/>
                          <a:pt x="6485042" y="1492825"/>
                          <a:pt x="6379667" y="1483585"/>
                        </a:cubicBezTo>
                        <a:cubicBezTo>
                          <a:pt x="6274292" y="1474345"/>
                          <a:pt x="5673531" y="1452556"/>
                          <a:pt x="5480745" y="1483585"/>
                        </a:cubicBezTo>
                        <a:cubicBezTo>
                          <a:pt x="5287959" y="1514614"/>
                          <a:pt x="5223855" y="1491996"/>
                          <a:pt x="5037992" y="1483585"/>
                        </a:cubicBezTo>
                        <a:cubicBezTo>
                          <a:pt x="4852129" y="1475174"/>
                          <a:pt x="4426481" y="1509119"/>
                          <a:pt x="4139069" y="1483585"/>
                        </a:cubicBezTo>
                        <a:cubicBezTo>
                          <a:pt x="3851657" y="1458051"/>
                          <a:pt x="3748535" y="1500584"/>
                          <a:pt x="3582274" y="1483585"/>
                        </a:cubicBezTo>
                        <a:cubicBezTo>
                          <a:pt x="3416013" y="1466586"/>
                          <a:pt x="3221746" y="1469525"/>
                          <a:pt x="2911436" y="1483585"/>
                        </a:cubicBezTo>
                        <a:cubicBezTo>
                          <a:pt x="2601126" y="1497645"/>
                          <a:pt x="2440286" y="1516372"/>
                          <a:pt x="2240598" y="1483585"/>
                        </a:cubicBezTo>
                        <a:cubicBezTo>
                          <a:pt x="2040910" y="1450798"/>
                          <a:pt x="1560761" y="1484756"/>
                          <a:pt x="1341676" y="1483585"/>
                        </a:cubicBezTo>
                        <a:cubicBezTo>
                          <a:pt x="1122591" y="1482414"/>
                          <a:pt x="1096004" y="1495346"/>
                          <a:pt x="898923" y="1483585"/>
                        </a:cubicBezTo>
                        <a:cubicBezTo>
                          <a:pt x="701842" y="1471824"/>
                          <a:pt x="325216" y="1496177"/>
                          <a:pt x="0" y="1483585"/>
                        </a:cubicBezTo>
                        <a:cubicBezTo>
                          <a:pt x="-15073" y="1384602"/>
                          <a:pt x="14897" y="1101508"/>
                          <a:pt x="0" y="989057"/>
                        </a:cubicBezTo>
                        <a:cubicBezTo>
                          <a:pt x="-14897" y="876606"/>
                          <a:pt x="643" y="697808"/>
                          <a:pt x="0" y="524200"/>
                        </a:cubicBezTo>
                        <a:cubicBezTo>
                          <a:pt x="-643" y="350592"/>
                          <a:pt x="-20230" y="176712"/>
                          <a:pt x="0" y="0"/>
                        </a:cubicBezTo>
                        <a:close/>
                      </a:path>
                      <a:path w="11404242" h="1483585" stroke="0" extrusionOk="0">
                        <a:moveTo>
                          <a:pt x="0" y="0"/>
                        </a:moveTo>
                        <a:cubicBezTo>
                          <a:pt x="180264" y="23087"/>
                          <a:pt x="407481" y="17291"/>
                          <a:pt x="556795" y="0"/>
                        </a:cubicBezTo>
                        <a:cubicBezTo>
                          <a:pt x="706109" y="-17291"/>
                          <a:pt x="897912" y="2045"/>
                          <a:pt x="999548" y="0"/>
                        </a:cubicBezTo>
                        <a:cubicBezTo>
                          <a:pt x="1101184" y="-2045"/>
                          <a:pt x="1245629" y="-10937"/>
                          <a:pt x="1442301" y="0"/>
                        </a:cubicBezTo>
                        <a:cubicBezTo>
                          <a:pt x="1638973" y="10937"/>
                          <a:pt x="1693521" y="-7663"/>
                          <a:pt x="1771012" y="0"/>
                        </a:cubicBezTo>
                        <a:cubicBezTo>
                          <a:pt x="1848503" y="7663"/>
                          <a:pt x="2160105" y="23586"/>
                          <a:pt x="2441849" y="0"/>
                        </a:cubicBezTo>
                        <a:cubicBezTo>
                          <a:pt x="2723593" y="-23586"/>
                          <a:pt x="2767820" y="27323"/>
                          <a:pt x="2998645" y="0"/>
                        </a:cubicBezTo>
                        <a:cubicBezTo>
                          <a:pt x="3229470" y="-27323"/>
                          <a:pt x="3468169" y="1075"/>
                          <a:pt x="3669483" y="0"/>
                        </a:cubicBezTo>
                        <a:cubicBezTo>
                          <a:pt x="3870797" y="-1075"/>
                          <a:pt x="4079410" y="-828"/>
                          <a:pt x="4226278" y="0"/>
                        </a:cubicBezTo>
                        <a:cubicBezTo>
                          <a:pt x="4373147" y="828"/>
                          <a:pt x="4520902" y="-5930"/>
                          <a:pt x="4669031" y="0"/>
                        </a:cubicBezTo>
                        <a:cubicBezTo>
                          <a:pt x="4817160" y="5930"/>
                          <a:pt x="5047220" y="-27892"/>
                          <a:pt x="5339869" y="0"/>
                        </a:cubicBezTo>
                        <a:cubicBezTo>
                          <a:pt x="5632518" y="27892"/>
                          <a:pt x="5628243" y="-25430"/>
                          <a:pt x="5896664" y="0"/>
                        </a:cubicBezTo>
                        <a:cubicBezTo>
                          <a:pt x="6165085" y="25430"/>
                          <a:pt x="6409378" y="16623"/>
                          <a:pt x="6681544" y="0"/>
                        </a:cubicBezTo>
                        <a:cubicBezTo>
                          <a:pt x="6953710" y="-16623"/>
                          <a:pt x="7055485" y="2020"/>
                          <a:pt x="7238339" y="0"/>
                        </a:cubicBezTo>
                        <a:cubicBezTo>
                          <a:pt x="7421193" y="-2020"/>
                          <a:pt x="7788157" y="-18105"/>
                          <a:pt x="8023220" y="0"/>
                        </a:cubicBezTo>
                        <a:cubicBezTo>
                          <a:pt x="8258283" y="18105"/>
                          <a:pt x="8264796" y="-3561"/>
                          <a:pt x="8465973" y="0"/>
                        </a:cubicBezTo>
                        <a:cubicBezTo>
                          <a:pt x="8667150" y="3561"/>
                          <a:pt x="8909379" y="28043"/>
                          <a:pt x="9136810" y="0"/>
                        </a:cubicBezTo>
                        <a:cubicBezTo>
                          <a:pt x="9364241" y="-28043"/>
                          <a:pt x="9592882" y="28657"/>
                          <a:pt x="9807648" y="0"/>
                        </a:cubicBezTo>
                        <a:cubicBezTo>
                          <a:pt x="10022414" y="-28657"/>
                          <a:pt x="10152102" y="-4828"/>
                          <a:pt x="10478486" y="0"/>
                        </a:cubicBezTo>
                        <a:cubicBezTo>
                          <a:pt x="10804870" y="4828"/>
                          <a:pt x="11021289" y="-13849"/>
                          <a:pt x="11404242" y="0"/>
                        </a:cubicBezTo>
                        <a:cubicBezTo>
                          <a:pt x="11417401" y="150396"/>
                          <a:pt x="11397789" y="292287"/>
                          <a:pt x="11404242" y="479692"/>
                        </a:cubicBezTo>
                        <a:cubicBezTo>
                          <a:pt x="11410695" y="667097"/>
                          <a:pt x="11392977" y="780587"/>
                          <a:pt x="11404242" y="974221"/>
                        </a:cubicBezTo>
                        <a:cubicBezTo>
                          <a:pt x="11415507" y="1167855"/>
                          <a:pt x="11394525" y="1360096"/>
                          <a:pt x="11404242" y="1483585"/>
                        </a:cubicBezTo>
                        <a:cubicBezTo>
                          <a:pt x="11064641" y="1515827"/>
                          <a:pt x="10889107" y="1448482"/>
                          <a:pt x="10505319" y="1483585"/>
                        </a:cubicBezTo>
                        <a:cubicBezTo>
                          <a:pt x="10121531" y="1518688"/>
                          <a:pt x="10044174" y="1458219"/>
                          <a:pt x="9606397" y="1483585"/>
                        </a:cubicBezTo>
                        <a:cubicBezTo>
                          <a:pt x="9168620" y="1508951"/>
                          <a:pt x="9412442" y="1483560"/>
                          <a:pt x="9277686" y="1483585"/>
                        </a:cubicBezTo>
                        <a:cubicBezTo>
                          <a:pt x="9142930" y="1483610"/>
                          <a:pt x="8651844" y="1482655"/>
                          <a:pt x="8378764" y="1483585"/>
                        </a:cubicBezTo>
                        <a:cubicBezTo>
                          <a:pt x="8105684" y="1484515"/>
                          <a:pt x="8127119" y="1466075"/>
                          <a:pt x="7936011" y="1483585"/>
                        </a:cubicBezTo>
                        <a:cubicBezTo>
                          <a:pt x="7744903" y="1501095"/>
                          <a:pt x="7631069" y="1462703"/>
                          <a:pt x="7379215" y="1483585"/>
                        </a:cubicBezTo>
                        <a:cubicBezTo>
                          <a:pt x="7127361" y="1504467"/>
                          <a:pt x="7095280" y="1484507"/>
                          <a:pt x="6822420" y="1483585"/>
                        </a:cubicBezTo>
                        <a:cubicBezTo>
                          <a:pt x="6549561" y="1482663"/>
                          <a:pt x="6244815" y="1455898"/>
                          <a:pt x="6037540" y="1483585"/>
                        </a:cubicBezTo>
                        <a:cubicBezTo>
                          <a:pt x="5830265" y="1511272"/>
                          <a:pt x="5811510" y="1480209"/>
                          <a:pt x="5594787" y="1483585"/>
                        </a:cubicBezTo>
                        <a:cubicBezTo>
                          <a:pt x="5378064" y="1486961"/>
                          <a:pt x="5377774" y="1469177"/>
                          <a:pt x="5266076" y="1483585"/>
                        </a:cubicBezTo>
                        <a:cubicBezTo>
                          <a:pt x="5154378" y="1497993"/>
                          <a:pt x="4922657" y="1461872"/>
                          <a:pt x="4823324" y="1483585"/>
                        </a:cubicBezTo>
                        <a:cubicBezTo>
                          <a:pt x="4723991" y="1505298"/>
                          <a:pt x="4452313" y="1494700"/>
                          <a:pt x="4266528" y="1483585"/>
                        </a:cubicBezTo>
                        <a:cubicBezTo>
                          <a:pt x="4080743" y="1472470"/>
                          <a:pt x="3911778" y="1465398"/>
                          <a:pt x="3709733" y="1483585"/>
                        </a:cubicBezTo>
                        <a:cubicBezTo>
                          <a:pt x="3507688" y="1501772"/>
                          <a:pt x="3379592" y="1495052"/>
                          <a:pt x="3266980" y="1483585"/>
                        </a:cubicBezTo>
                        <a:cubicBezTo>
                          <a:pt x="3154368" y="1472118"/>
                          <a:pt x="2857456" y="1483415"/>
                          <a:pt x="2596142" y="1483585"/>
                        </a:cubicBezTo>
                        <a:cubicBezTo>
                          <a:pt x="2334828" y="1483755"/>
                          <a:pt x="2214546" y="1492005"/>
                          <a:pt x="2039347" y="1483585"/>
                        </a:cubicBezTo>
                        <a:cubicBezTo>
                          <a:pt x="1864148" y="1475165"/>
                          <a:pt x="1608324" y="1508862"/>
                          <a:pt x="1482551" y="1483585"/>
                        </a:cubicBezTo>
                        <a:cubicBezTo>
                          <a:pt x="1356778" y="1458308"/>
                          <a:pt x="1046616" y="1473565"/>
                          <a:pt x="925756" y="1483585"/>
                        </a:cubicBezTo>
                        <a:cubicBezTo>
                          <a:pt x="804896" y="1493605"/>
                          <a:pt x="325698" y="1513098"/>
                          <a:pt x="0" y="1483585"/>
                        </a:cubicBezTo>
                        <a:cubicBezTo>
                          <a:pt x="-19187" y="1292484"/>
                          <a:pt x="-20315" y="1136980"/>
                          <a:pt x="0" y="1018728"/>
                        </a:cubicBezTo>
                        <a:cubicBezTo>
                          <a:pt x="20315" y="900476"/>
                          <a:pt x="-22288" y="702996"/>
                          <a:pt x="0" y="568708"/>
                        </a:cubicBezTo>
                        <a:cubicBezTo>
                          <a:pt x="22288" y="434420"/>
                          <a:pt x="20777" y="221814"/>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200" dirty="0">
                <a:latin typeface="Arial"/>
                <a:cs typeface="Arial"/>
              </a:rPr>
              <a:t>Mary Anning has found lots of bones shaped like this:</a:t>
            </a:r>
            <a:r>
              <a:rPr lang="en-GB" sz="4200" dirty="0">
                <a:latin typeface="Arial"/>
                <a:ea typeface="+mn-lt"/>
                <a:cs typeface="+mn-lt"/>
              </a:rPr>
              <a:t> </a:t>
            </a:r>
            <a:endParaRPr lang="en-GB" sz="4200" dirty="0">
              <a:latin typeface="Arial"/>
              <a:cs typeface="Arial"/>
            </a:endParaRPr>
          </a:p>
        </p:txBody>
      </p:sp>
      <p:pic>
        <p:nvPicPr>
          <p:cNvPr id="10" name="Picture 9" descr="A close - up of a human skull&#10;&#10;Description automatically generated with medium confidence">
            <a:extLst>
              <a:ext uri="{FF2B5EF4-FFF2-40B4-BE49-F238E27FC236}">
                <a16:creationId xmlns:a16="http://schemas.microsoft.com/office/drawing/2014/main" id="{2D9CDA9A-6A38-490B-A422-18CFB3185AA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138" b="89987" l="9976" r="89984">
                        <a14:foregroundMark x1="51498" y1="8138" x2="51498" y2="8138"/>
                        <a14:foregroundMark x1="55166" y1="9672" x2="55166" y2="9672"/>
                        <a14:foregroundMark x1="11475" y1="64891" x2="11475" y2="64891"/>
                        <a14:foregroundMark x1="10607" y1="64252" x2="10607" y2="64252"/>
                        <a14:foregroundMark x1="88446" y1="65190" x2="88446" y2="65190"/>
                        <a14:foregroundMark x1="88722" y1="65190" x2="88722" y2="65190"/>
                      </a14:backgroundRemoval>
                    </a14:imgEffect>
                  </a14:imgLayer>
                </a14:imgProps>
              </a:ext>
              <a:ext uri="{28A0092B-C50C-407E-A947-70E740481C1C}">
                <a14:useLocalDpi xmlns:a14="http://schemas.microsoft.com/office/drawing/2010/main"/>
              </a:ext>
            </a:extLst>
          </a:blip>
          <a:stretch>
            <a:fillRect/>
          </a:stretch>
        </p:blipFill>
        <p:spPr>
          <a:xfrm rot="10800000">
            <a:off x="4616843" y="1472307"/>
            <a:ext cx="2204802" cy="2022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605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1BFD3-F4B3-4858-84DB-9939E5727B8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31" b="92163" l="1328" r="98524">
                        <a14:foregroundMark x1="94096" y1="66771" x2="94096" y2="66771"/>
                        <a14:foregroundMark x1="98524" y1="59875" x2="98524" y2="59875"/>
                        <a14:foregroundMark x1="8782" y1="77429" x2="8782" y2="77429"/>
                        <a14:foregroundMark x1="6347" y1="74922" x2="6347" y2="74922"/>
                        <a14:foregroundMark x1="2657" y1="79310" x2="2657" y2="79310"/>
                        <a14:foregroundMark x1="1328" y1="82132" x2="1328" y2="82132"/>
                        <a14:foregroundMark x1="62140" y1="91850" x2="62140" y2="91850"/>
                        <a14:foregroundMark x1="74686" y1="92163" x2="74686" y2="92163"/>
                      </a14:backgroundRemoval>
                    </a14:imgEffect>
                  </a14:imgLayer>
                </a14:imgProps>
              </a:ext>
              <a:ext uri="{28A0092B-C50C-407E-A947-70E740481C1C}">
                <a14:useLocalDpi xmlns:a14="http://schemas.microsoft.com/office/drawing/2010/main"/>
              </a:ext>
            </a:extLst>
          </a:blip>
          <a:srcRect/>
          <a:stretch/>
        </p:blipFill>
        <p:spPr>
          <a:xfrm rot="11833606">
            <a:off x="-112734" y="3253494"/>
            <a:ext cx="12213896" cy="2913827"/>
          </a:xfrm>
          <a:prstGeom prst="rect">
            <a:avLst/>
          </a:prstGeom>
        </p:spPr>
      </p:pic>
      <p:sp>
        <p:nvSpPr>
          <p:cNvPr id="2" name="TextBox 1">
            <a:extLst>
              <a:ext uri="{FF2B5EF4-FFF2-40B4-BE49-F238E27FC236}">
                <a16:creationId xmlns:a16="http://schemas.microsoft.com/office/drawing/2014/main" id="{E359E257-EC8A-4745-B647-9BC219BF42E0}"/>
              </a:ext>
            </a:extLst>
          </p:cNvPr>
          <p:cNvSpPr txBox="1"/>
          <p:nvPr/>
        </p:nvSpPr>
        <p:spPr>
          <a:xfrm>
            <a:off x="1329691" y="378887"/>
            <a:ext cx="10341429" cy="1446550"/>
          </a:xfrm>
          <a:prstGeom prst="rect">
            <a:avLst/>
          </a:prstGeom>
          <a:solidFill>
            <a:srgbClr val="FFFDC7"/>
          </a:solidFill>
          <a:ln>
            <a:extLst>
              <a:ext uri="{C807C97D-BFC1-408E-A445-0C87EB9F89A2}">
                <ask:lineSketchStyleProps xmlns:ask="http://schemas.microsoft.com/office/drawing/2018/sketchyshapes" sd="2976670958">
                  <a:custGeom>
                    <a:avLst/>
                    <a:gdLst>
                      <a:gd name="connsiteX0" fmla="*/ 0 w 10341429"/>
                      <a:gd name="connsiteY0" fmla="*/ 0 h 1446550"/>
                      <a:gd name="connsiteX1" fmla="*/ 379186 w 10341429"/>
                      <a:gd name="connsiteY1" fmla="*/ 0 h 1446550"/>
                      <a:gd name="connsiteX2" fmla="*/ 861786 w 10341429"/>
                      <a:gd name="connsiteY2" fmla="*/ 0 h 1446550"/>
                      <a:gd name="connsiteX3" fmla="*/ 1447800 w 10341429"/>
                      <a:gd name="connsiteY3" fmla="*/ 0 h 1446550"/>
                      <a:gd name="connsiteX4" fmla="*/ 2137229 w 10341429"/>
                      <a:gd name="connsiteY4" fmla="*/ 0 h 1446550"/>
                      <a:gd name="connsiteX5" fmla="*/ 2826657 w 10341429"/>
                      <a:gd name="connsiteY5" fmla="*/ 0 h 1446550"/>
                      <a:gd name="connsiteX6" fmla="*/ 3619500 w 10341429"/>
                      <a:gd name="connsiteY6" fmla="*/ 0 h 1446550"/>
                      <a:gd name="connsiteX7" fmla="*/ 4412343 w 10341429"/>
                      <a:gd name="connsiteY7" fmla="*/ 0 h 1446550"/>
                      <a:gd name="connsiteX8" fmla="*/ 4998357 w 10341429"/>
                      <a:gd name="connsiteY8" fmla="*/ 0 h 1446550"/>
                      <a:gd name="connsiteX9" fmla="*/ 5480957 w 10341429"/>
                      <a:gd name="connsiteY9" fmla="*/ 0 h 1446550"/>
                      <a:gd name="connsiteX10" fmla="*/ 5860143 w 10341429"/>
                      <a:gd name="connsiteY10" fmla="*/ 0 h 1446550"/>
                      <a:gd name="connsiteX11" fmla="*/ 6342743 w 10341429"/>
                      <a:gd name="connsiteY11" fmla="*/ 0 h 1446550"/>
                      <a:gd name="connsiteX12" fmla="*/ 7135586 w 10341429"/>
                      <a:gd name="connsiteY12" fmla="*/ 0 h 1446550"/>
                      <a:gd name="connsiteX13" fmla="*/ 7721600 w 10341429"/>
                      <a:gd name="connsiteY13" fmla="*/ 0 h 1446550"/>
                      <a:gd name="connsiteX14" fmla="*/ 8100786 w 10341429"/>
                      <a:gd name="connsiteY14" fmla="*/ 0 h 1446550"/>
                      <a:gd name="connsiteX15" fmla="*/ 8997043 w 10341429"/>
                      <a:gd name="connsiteY15" fmla="*/ 0 h 1446550"/>
                      <a:gd name="connsiteX16" fmla="*/ 9376229 w 10341429"/>
                      <a:gd name="connsiteY16" fmla="*/ 0 h 1446550"/>
                      <a:gd name="connsiteX17" fmla="*/ 9755415 w 10341429"/>
                      <a:gd name="connsiteY17" fmla="*/ 0 h 1446550"/>
                      <a:gd name="connsiteX18" fmla="*/ 10341429 w 10341429"/>
                      <a:gd name="connsiteY18" fmla="*/ 0 h 1446550"/>
                      <a:gd name="connsiteX19" fmla="*/ 10341429 w 10341429"/>
                      <a:gd name="connsiteY19" fmla="*/ 453252 h 1446550"/>
                      <a:gd name="connsiteX20" fmla="*/ 10341429 w 10341429"/>
                      <a:gd name="connsiteY20" fmla="*/ 906505 h 1446550"/>
                      <a:gd name="connsiteX21" fmla="*/ 10341429 w 10341429"/>
                      <a:gd name="connsiteY21" fmla="*/ 1446550 h 1446550"/>
                      <a:gd name="connsiteX22" fmla="*/ 9652000 w 10341429"/>
                      <a:gd name="connsiteY22" fmla="*/ 1446550 h 1446550"/>
                      <a:gd name="connsiteX23" fmla="*/ 8755743 w 10341429"/>
                      <a:gd name="connsiteY23" fmla="*/ 1446550 h 1446550"/>
                      <a:gd name="connsiteX24" fmla="*/ 8066315 w 10341429"/>
                      <a:gd name="connsiteY24" fmla="*/ 1446550 h 1446550"/>
                      <a:gd name="connsiteX25" fmla="*/ 7480300 w 10341429"/>
                      <a:gd name="connsiteY25" fmla="*/ 1446550 h 1446550"/>
                      <a:gd name="connsiteX26" fmla="*/ 6997700 w 10341429"/>
                      <a:gd name="connsiteY26" fmla="*/ 1446550 h 1446550"/>
                      <a:gd name="connsiteX27" fmla="*/ 6515100 w 10341429"/>
                      <a:gd name="connsiteY27" fmla="*/ 1446550 h 1446550"/>
                      <a:gd name="connsiteX28" fmla="*/ 5825672 w 10341429"/>
                      <a:gd name="connsiteY28" fmla="*/ 1446550 h 1446550"/>
                      <a:gd name="connsiteX29" fmla="*/ 5032829 w 10341429"/>
                      <a:gd name="connsiteY29" fmla="*/ 1446550 h 1446550"/>
                      <a:gd name="connsiteX30" fmla="*/ 4550229 w 10341429"/>
                      <a:gd name="connsiteY30" fmla="*/ 1446550 h 1446550"/>
                      <a:gd name="connsiteX31" fmla="*/ 3964214 w 10341429"/>
                      <a:gd name="connsiteY31" fmla="*/ 1446550 h 1446550"/>
                      <a:gd name="connsiteX32" fmla="*/ 3481614 w 10341429"/>
                      <a:gd name="connsiteY32" fmla="*/ 1446550 h 1446550"/>
                      <a:gd name="connsiteX33" fmla="*/ 3102429 w 10341429"/>
                      <a:gd name="connsiteY33" fmla="*/ 1446550 h 1446550"/>
                      <a:gd name="connsiteX34" fmla="*/ 2516414 w 10341429"/>
                      <a:gd name="connsiteY34" fmla="*/ 1446550 h 1446550"/>
                      <a:gd name="connsiteX35" fmla="*/ 1723572 w 10341429"/>
                      <a:gd name="connsiteY35" fmla="*/ 1446550 h 1446550"/>
                      <a:gd name="connsiteX36" fmla="*/ 1034143 w 10341429"/>
                      <a:gd name="connsiteY36" fmla="*/ 1446550 h 1446550"/>
                      <a:gd name="connsiteX37" fmla="*/ 0 w 10341429"/>
                      <a:gd name="connsiteY37" fmla="*/ 1446550 h 1446550"/>
                      <a:gd name="connsiteX38" fmla="*/ 0 w 10341429"/>
                      <a:gd name="connsiteY38" fmla="*/ 949901 h 1446550"/>
                      <a:gd name="connsiteX39" fmla="*/ 0 w 10341429"/>
                      <a:gd name="connsiteY39" fmla="*/ 438787 h 1446550"/>
                      <a:gd name="connsiteX40" fmla="*/ 0 w 10341429"/>
                      <a:gd name="connsiteY4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41429" h="1446550" fill="none" extrusionOk="0">
                        <a:moveTo>
                          <a:pt x="0" y="0"/>
                        </a:moveTo>
                        <a:cubicBezTo>
                          <a:pt x="90542" y="8863"/>
                          <a:pt x="284149" y="177"/>
                          <a:pt x="379186" y="0"/>
                        </a:cubicBezTo>
                        <a:cubicBezTo>
                          <a:pt x="474223" y="-177"/>
                          <a:pt x="669724" y="-15408"/>
                          <a:pt x="861786" y="0"/>
                        </a:cubicBezTo>
                        <a:cubicBezTo>
                          <a:pt x="1053848" y="15408"/>
                          <a:pt x="1302715" y="21398"/>
                          <a:pt x="1447800" y="0"/>
                        </a:cubicBezTo>
                        <a:cubicBezTo>
                          <a:pt x="1592885" y="-21398"/>
                          <a:pt x="1927827" y="-19465"/>
                          <a:pt x="2137229" y="0"/>
                        </a:cubicBezTo>
                        <a:cubicBezTo>
                          <a:pt x="2346631" y="19465"/>
                          <a:pt x="2617694" y="-14220"/>
                          <a:pt x="2826657" y="0"/>
                        </a:cubicBezTo>
                        <a:cubicBezTo>
                          <a:pt x="3035620" y="14220"/>
                          <a:pt x="3308934" y="30842"/>
                          <a:pt x="3619500" y="0"/>
                        </a:cubicBezTo>
                        <a:cubicBezTo>
                          <a:pt x="3930066" y="-30842"/>
                          <a:pt x="4074432" y="-36406"/>
                          <a:pt x="4412343" y="0"/>
                        </a:cubicBezTo>
                        <a:cubicBezTo>
                          <a:pt x="4750254" y="36406"/>
                          <a:pt x="4723116" y="26172"/>
                          <a:pt x="4998357" y="0"/>
                        </a:cubicBezTo>
                        <a:cubicBezTo>
                          <a:pt x="5273598" y="-26172"/>
                          <a:pt x="5356018" y="3672"/>
                          <a:pt x="5480957" y="0"/>
                        </a:cubicBezTo>
                        <a:cubicBezTo>
                          <a:pt x="5605896" y="-3672"/>
                          <a:pt x="5708708" y="-14555"/>
                          <a:pt x="5860143" y="0"/>
                        </a:cubicBezTo>
                        <a:cubicBezTo>
                          <a:pt x="6011578" y="14555"/>
                          <a:pt x="6235711" y="13001"/>
                          <a:pt x="6342743" y="0"/>
                        </a:cubicBezTo>
                        <a:cubicBezTo>
                          <a:pt x="6449775" y="-13001"/>
                          <a:pt x="6786959" y="-31804"/>
                          <a:pt x="7135586" y="0"/>
                        </a:cubicBezTo>
                        <a:cubicBezTo>
                          <a:pt x="7484213" y="31804"/>
                          <a:pt x="7582940" y="11659"/>
                          <a:pt x="7721600" y="0"/>
                        </a:cubicBezTo>
                        <a:cubicBezTo>
                          <a:pt x="7860260" y="-11659"/>
                          <a:pt x="7950635" y="-9708"/>
                          <a:pt x="8100786" y="0"/>
                        </a:cubicBezTo>
                        <a:cubicBezTo>
                          <a:pt x="8250937" y="9708"/>
                          <a:pt x="8682697" y="-39728"/>
                          <a:pt x="8997043" y="0"/>
                        </a:cubicBezTo>
                        <a:cubicBezTo>
                          <a:pt x="9311389" y="39728"/>
                          <a:pt x="9233720" y="13201"/>
                          <a:pt x="9376229" y="0"/>
                        </a:cubicBezTo>
                        <a:cubicBezTo>
                          <a:pt x="9518738" y="-13201"/>
                          <a:pt x="9654097" y="5524"/>
                          <a:pt x="9755415" y="0"/>
                        </a:cubicBezTo>
                        <a:cubicBezTo>
                          <a:pt x="9856733" y="-5524"/>
                          <a:pt x="10086015" y="-4642"/>
                          <a:pt x="10341429" y="0"/>
                        </a:cubicBezTo>
                        <a:cubicBezTo>
                          <a:pt x="10359937" y="112895"/>
                          <a:pt x="10351828" y="275847"/>
                          <a:pt x="10341429" y="453252"/>
                        </a:cubicBezTo>
                        <a:cubicBezTo>
                          <a:pt x="10331030" y="630657"/>
                          <a:pt x="10337874" y="705103"/>
                          <a:pt x="10341429" y="906505"/>
                        </a:cubicBezTo>
                        <a:cubicBezTo>
                          <a:pt x="10344984" y="1107907"/>
                          <a:pt x="10321546" y="1245777"/>
                          <a:pt x="10341429" y="1446550"/>
                        </a:cubicBezTo>
                        <a:cubicBezTo>
                          <a:pt x="10008188" y="1480441"/>
                          <a:pt x="9990353" y="1422934"/>
                          <a:pt x="9652000" y="1446550"/>
                        </a:cubicBezTo>
                        <a:cubicBezTo>
                          <a:pt x="9313647" y="1470166"/>
                          <a:pt x="9022871" y="1488107"/>
                          <a:pt x="8755743" y="1446550"/>
                        </a:cubicBezTo>
                        <a:cubicBezTo>
                          <a:pt x="8488615" y="1404993"/>
                          <a:pt x="8213331" y="1426935"/>
                          <a:pt x="8066315" y="1446550"/>
                        </a:cubicBezTo>
                        <a:cubicBezTo>
                          <a:pt x="7919299" y="1466165"/>
                          <a:pt x="7716059" y="1464343"/>
                          <a:pt x="7480300" y="1446550"/>
                        </a:cubicBezTo>
                        <a:cubicBezTo>
                          <a:pt x="7244541" y="1428757"/>
                          <a:pt x="7210715" y="1429371"/>
                          <a:pt x="6997700" y="1446550"/>
                        </a:cubicBezTo>
                        <a:cubicBezTo>
                          <a:pt x="6784685" y="1463729"/>
                          <a:pt x="6734618" y="1435941"/>
                          <a:pt x="6515100" y="1446550"/>
                        </a:cubicBezTo>
                        <a:cubicBezTo>
                          <a:pt x="6295582" y="1457159"/>
                          <a:pt x="5964972" y="1452244"/>
                          <a:pt x="5825672" y="1446550"/>
                        </a:cubicBezTo>
                        <a:cubicBezTo>
                          <a:pt x="5686372" y="1440856"/>
                          <a:pt x="5351112" y="1420315"/>
                          <a:pt x="5032829" y="1446550"/>
                        </a:cubicBezTo>
                        <a:cubicBezTo>
                          <a:pt x="4714546" y="1472785"/>
                          <a:pt x="4747748" y="1448980"/>
                          <a:pt x="4550229" y="1446550"/>
                        </a:cubicBezTo>
                        <a:cubicBezTo>
                          <a:pt x="4352710" y="1444120"/>
                          <a:pt x="4164736" y="1457169"/>
                          <a:pt x="3964214" y="1446550"/>
                        </a:cubicBezTo>
                        <a:cubicBezTo>
                          <a:pt x="3763693" y="1435931"/>
                          <a:pt x="3682198" y="1436831"/>
                          <a:pt x="3481614" y="1446550"/>
                        </a:cubicBezTo>
                        <a:cubicBezTo>
                          <a:pt x="3281030" y="1456269"/>
                          <a:pt x="3248458" y="1436723"/>
                          <a:pt x="3102429" y="1446550"/>
                        </a:cubicBezTo>
                        <a:cubicBezTo>
                          <a:pt x="2956401" y="1456377"/>
                          <a:pt x="2791984" y="1445665"/>
                          <a:pt x="2516414" y="1446550"/>
                        </a:cubicBezTo>
                        <a:cubicBezTo>
                          <a:pt x="2240845" y="1447435"/>
                          <a:pt x="2075039" y="1448827"/>
                          <a:pt x="1723572" y="1446550"/>
                        </a:cubicBezTo>
                        <a:cubicBezTo>
                          <a:pt x="1372105" y="1444273"/>
                          <a:pt x="1377717" y="1418814"/>
                          <a:pt x="1034143" y="1446550"/>
                        </a:cubicBezTo>
                        <a:cubicBezTo>
                          <a:pt x="690569" y="1474286"/>
                          <a:pt x="513907" y="1468212"/>
                          <a:pt x="0" y="1446550"/>
                        </a:cubicBezTo>
                        <a:cubicBezTo>
                          <a:pt x="-19162" y="1341577"/>
                          <a:pt x="7195" y="1188758"/>
                          <a:pt x="0" y="949901"/>
                        </a:cubicBezTo>
                        <a:cubicBezTo>
                          <a:pt x="-7195" y="711044"/>
                          <a:pt x="18456" y="684531"/>
                          <a:pt x="0" y="438787"/>
                        </a:cubicBezTo>
                        <a:cubicBezTo>
                          <a:pt x="-18456" y="193043"/>
                          <a:pt x="-1137" y="206983"/>
                          <a:pt x="0" y="0"/>
                        </a:cubicBezTo>
                        <a:close/>
                      </a:path>
                      <a:path w="10341429" h="1446550" stroke="0" extrusionOk="0">
                        <a:moveTo>
                          <a:pt x="0" y="0"/>
                        </a:moveTo>
                        <a:cubicBezTo>
                          <a:pt x="159356" y="10334"/>
                          <a:pt x="264511" y="12747"/>
                          <a:pt x="482600" y="0"/>
                        </a:cubicBezTo>
                        <a:cubicBezTo>
                          <a:pt x="700689" y="-12747"/>
                          <a:pt x="755226" y="17536"/>
                          <a:pt x="965200" y="0"/>
                        </a:cubicBezTo>
                        <a:cubicBezTo>
                          <a:pt x="1175174" y="-17536"/>
                          <a:pt x="1508177" y="-8601"/>
                          <a:pt x="1758043" y="0"/>
                        </a:cubicBezTo>
                        <a:cubicBezTo>
                          <a:pt x="2007909" y="8601"/>
                          <a:pt x="2261464" y="-3090"/>
                          <a:pt x="2447472" y="0"/>
                        </a:cubicBezTo>
                        <a:cubicBezTo>
                          <a:pt x="2633480" y="3090"/>
                          <a:pt x="3011476" y="-14425"/>
                          <a:pt x="3240314" y="0"/>
                        </a:cubicBezTo>
                        <a:cubicBezTo>
                          <a:pt x="3469152" y="14425"/>
                          <a:pt x="3766034" y="-6737"/>
                          <a:pt x="3929743" y="0"/>
                        </a:cubicBezTo>
                        <a:cubicBezTo>
                          <a:pt x="4093452" y="6737"/>
                          <a:pt x="4429805" y="-31103"/>
                          <a:pt x="4619172" y="0"/>
                        </a:cubicBezTo>
                        <a:cubicBezTo>
                          <a:pt x="4808539" y="31103"/>
                          <a:pt x="5221169" y="-6152"/>
                          <a:pt x="5412015" y="0"/>
                        </a:cubicBezTo>
                        <a:cubicBezTo>
                          <a:pt x="5602861" y="6152"/>
                          <a:pt x="5849506" y="38719"/>
                          <a:pt x="6204857" y="0"/>
                        </a:cubicBezTo>
                        <a:cubicBezTo>
                          <a:pt x="6560208" y="-38719"/>
                          <a:pt x="6765446" y="-25713"/>
                          <a:pt x="7101115" y="0"/>
                        </a:cubicBezTo>
                        <a:cubicBezTo>
                          <a:pt x="7436784" y="25713"/>
                          <a:pt x="7678996" y="-11891"/>
                          <a:pt x="7893957" y="0"/>
                        </a:cubicBezTo>
                        <a:cubicBezTo>
                          <a:pt x="8108918" y="11891"/>
                          <a:pt x="8376341" y="-34667"/>
                          <a:pt x="8686800" y="0"/>
                        </a:cubicBezTo>
                        <a:cubicBezTo>
                          <a:pt x="8997259" y="34667"/>
                          <a:pt x="9191987" y="-24279"/>
                          <a:pt x="9376229" y="0"/>
                        </a:cubicBezTo>
                        <a:cubicBezTo>
                          <a:pt x="9560471" y="24279"/>
                          <a:pt x="10033732" y="27036"/>
                          <a:pt x="10341429" y="0"/>
                        </a:cubicBezTo>
                        <a:cubicBezTo>
                          <a:pt x="10353077" y="142457"/>
                          <a:pt x="10341163" y="296125"/>
                          <a:pt x="10341429" y="482183"/>
                        </a:cubicBezTo>
                        <a:cubicBezTo>
                          <a:pt x="10341695" y="668241"/>
                          <a:pt x="10358856" y="738085"/>
                          <a:pt x="10341429" y="920970"/>
                        </a:cubicBezTo>
                        <a:cubicBezTo>
                          <a:pt x="10324002" y="1103855"/>
                          <a:pt x="10339008" y="1328800"/>
                          <a:pt x="10341429" y="1446550"/>
                        </a:cubicBezTo>
                        <a:cubicBezTo>
                          <a:pt x="10241136" y="1439681"/>
                          <a:pt x="10069051" y="1460230"/>
                          <a:pt x="9858829" y="1446550"/>
                        </a:cubicBezTo>
                        <a:cubicBezTo>
                          <a:pt x="9648607" y="1432870"/>
                          <a:pt x="9296947" y="1478335"/>
                          <a:pt x="8962572" y="1446550"/>
                        </a:cubicBezTo>
                        <a:cubicBezTo>
                          <a:pt x="8628197" y="1414765"/>
                          <a:pt x="8561856" y="1445613"/>
                          <a:pt x="8376557" y="1446550"/>
                        </a:cubicBezTo>
                        <a:cubicBezTo>
                          <a:pt x="8191258" y="1447487"/>
                          <a:pt x="7932305" y="1438773"/>
                          <a:pt x="7790543" y="1446550"/>
                        </a:cubicBezTo>
                        <a:cubicBezTo>
                          <a:pt x="7648781" y="1454327"/>
                          <a:pt x="7523039" y="1446034"/>
                          <a:pt x="7307943" y="1446550"/>
                        </a:cubicBezTo>
                        <a:cubicBezTo>
                          <a:pt x="7092847" y="1447066"/>
                          <a:pt x="6997537" y="1432312"/>
                          <a:pt x="6721929" y="1446550"/>
                        </a:cubicBezTo>
                        <a:cubicBezTo>
                          <a:pt x="6446321" y="1460788"/>
                          <a:pt x="6214660" y="1409974"/>
                          <a:pt x="5929086" y="1446550"/>
                        </a:cubicBezTo>
                        <a:cubicBezTo>
                          <a:pt x="5643512" y="1483126"/>
                          <a:pt x="5710395" y="1430073"/>
                          <a:pt x="5549900" y="1446550"/>
                        </a:cubicBezTo>
                        <a:cubicBezTo>
                          <a:pt x="5389405" y="1463027"/>
                          <a:pt x="5166386" y="1414959"/>
                          <a:pt x="4860472" y="1446550"/>
                        </a:cubicBezTo>
                        <a:cubicBezTo>
                          <a:pt x="4554558" y="1478141"/>
                          <a:pt x="4255693" y="1437897"/>
                          <a:pt x="3964214" y="1446550"/>
                        </a:cubicBezTo>
                        <a:cubicBezTo>
                          <a:pt x="3672735" y="1455203"/>
                          <a:pt x="3605040" y="1446143"/>
                          <a:pt x="3481614" y="1446550"/>
                        </a:cubicBezTo>
                        <a:cubicBezTo>
                          <a:pt x="3358188" y="1446957"/>
                          <a:pt x="3124357" y="1450648"/>
                          <a:pt x="2999014" y="1446550"/>
                        </a:cubicBezTo>
                        <a:cubicBezTo>
                          <a:pt x="2873671" y="1442452"/>
                          <a:pt x="2751691" y="1432908"/>
                          <a:pt x="2619829" y="1446550"/>
                        </a:cubicBezTo>
                        <a:cubicBezTo>
                          <a:pt x="2487967" y="1460192"/>
                          <a:pt x="2415216" y="1430915"/>
                          <a:pt x="2240643" y="1446550"/>
                        </a:cubicBezTo>
                        <a:cubicBezTo>
                          <a:pt x="2066070" y="1462185"/>
                          <a:pt x="1728019" y="1456974"/>
                          <a:pt x="1551214" y="1446550"/>
                        </a:cubicBezTo>
                        <a:cubicBezTo>
                          <a:pt x="1374409" y="1436126"/>
                          <a:pt x="1246451" y="1461118"/>
                          <a:pt x="965200" y="1446550"/>
                        </a:cubicBezTo>
                        <a:cubicBezTo>
                          <a:pt x="683949" y="1431982"/>
                          <a:pt x="260893" y="1455624"/>
                          <a:pt x="0" y="1446550"/>
                        </a:cubicBezTo>
                        <a:cubicBezTo>
                          <a:pt x="20185" y="1337148"/>
                          <a:pt x="5339" y="1159496"/>
                          <a:pt x="0" y="964367"/>
                        </a:cubicBezTo>
                        <a:cubicBezTo>
                          <a:pt x="-5339" y="769238"/>
                          <a:pt x="-19245" y="690666"/>
                          <a:pt x="0" y="482183"/>
                        </a:cubicBezTo>
                        <a:cubicBezTo>
                          <a:pt x="19245" y="273700"/>
                          <a:pt x="-4219" y="235289"/>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4400">
                <a:latin typeface="Arial"/>
                <a:cs typeface="Arial"/>
              </a:rPr>
              <a:t>Mary has found some bones that fit together like this:  </a:t>
            </a:r>
            <a:endParaRPr lang="en-GB" sz="1050">
              <a:latin typeface="Calibri" panose="020F0502020204030204"/>
              <a:cs typeface="Calibri"/>
            </a:endParaRPr>
          </a:p>
        </p:txBody>
      </p:sp>
    </p:spTree>
    <p:extLst>
      <p:ext uri="{BB962C8B-B14F-4D97-AF65-F5344CB8AC3E}">
        <p14:creationId xmlns:p14="http://schemas.microsoft.com/office/powerpoint/2010/main" val="419336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54F07-FE5E-494D-B993-5DD7FB3A61C0}"/>
              </a:ext>
            </a:extLst>
          </p:cNvPr>
          <p:cNvSpPr txBox="1"/>
          <p:nvPr/>
        </p:nvSpPr>
        <p:spPr>
          <a:xfrm>
            <a:off x="0" y="0"/>
            <a:ext cx="12191548" cy="1446550"/>
          </a:xfrm>
          <a:prstGeom prst="rect">
            <a:avLst/>
          </a:prstGeom>
          <a:solidFill>
            <a:srgbClr val="FFFDC7"/>
          </a:solidFill>
          <a:ln>
            <a:extLst>
              <a:ext uri="{C807C97D-BFC1-408E-A445-0C87EB9F89A2}">
                <ask:lineSketchStyleProps xmlns:ask="http://schemas.microsoft.com/office/drawing/2018/sketchyshapes" sd="1462188054">
                  <a:custGeom>
                    <a:avLst/>
                    <a:gdLst>
                      <a:gd name="connsiteX0" fmla="*/ 0 w 11806093"/>
                      <a:gd name="connsiteY0" fmla="*/ 0 h 954107"/>
                      <a:gd name="connsiteX1" fmla="*/ 694476 w 11806093"/>
                      <a:gd name="connsiteY1" fmla="*/ 0 h 954107"/>
                      <a:gd name="connsiteX2" fmla="*/ 1152830 w 11806093"/>
                      <a:gd name="connsiteY2" fmla="*/ 0 h 954107"/>
                      <a:gd name="connsiteX3" fmla="*/ 1965367 w 11806093"/>
                      <a:gd name="connsiteY3" fmla="*/ 0 h 954107"/>
                      <a:gd name="connsiteX4" fmla="*/ 2305661 w 11806093"/>
                      <a:gd name="connsiteY4" fmla="*/ 0 h 954107"/>
                      <a:gd name="connsiteX5" fmla="*/ 2882076 w 11806093"/>
                      <a:gd name="connsiteY5" fmla="*/ 0 h 954107"/>
                      <a:gd name="connsiteX6" fmla="*/ 3222369 w 11806093"/>
                      <a:gd name="connsiteY6" fmla="*/ 0 h 954107"/>
                      <a:gd name="connsiteX7" fmla="*/ 4034906 w 11806093"/>
                      <a:gd name="connsiteY7" fmla="*/ 0 h 954107"/>
                      <a:gd name="connsiteX8" fmla="*/ 4611321 w 11806093"/>
                      <a:gd name="connsiteY8" fmla="*/ 0 h 954107"/>
                      <a:gd name="connsiteX9" fmla="*/ 5187736 w 11806093"/>
                      <a:gd name="connsiteY9" fmla="*/ 0 h 954107"/>
                      <a:gd name="connsiteX10" fmla="*/ 6118334 w 11806093"/>
                      <a:gd name="connsiteY10" fmla="*/ 0 h 954107"/>
                      <a:gd name="connsiteX11" fmla="*/ 6576688 w 11806093"/>
                      <a:gd name="connsiteY11" fmla="*/ 0 h 954107"/>
                      <a:gd name="connsiteX12" fmla="*/ 7153103 w 11806093"/>
                      <a:gd name="connsiteY12" fmla="*/ 0 h 954107"/>
                      <a:gd name="connsiteX13" fmla="*/ 7965640 w 11806093"/>
                      <a:gd name="connsiteY13" fmla="*/ 0 h 954107"/>
                      <a:gd name="connsiteX14" fmla="*/ 8542056 w 11806093"/>
                      <a:gd name="connsiteY14" fmla="*/ 0 h 954107"/>
                      <a:gd name="connsiteX15" fmla="*/ 9472653 w 11806093"/>
                      <a:gd name="connsiteY15" fmla="*/ 0 h 954107"/>
                      <a:gd name="connsiteX16" fmla="*/ 9931008 w 11806093"/>
                      <a:gd name="connsiteY16" fmla="*/ 0 h 954107"/>
                      <a:gd name="connsiteX17" fmla="*/ 10507423 w 11806093"/>
                      <a:gd name="connsiteY17" fmla="*/ 0 h 954107"/>
                      <a:gd name="connsiteX18" fmla="*/ 11806093 w 11806093"/>
                      <a:gd name="connsiteY18" fmla="*/ 0 h 954107"/>
                      <a:gd name="connsiteX19" fmla="*/ 11806093 w 11806093"/>
                      <a:gd name="connsiteY19" fmla="*/ 496136 h 954107"/>
                      <a:gd name="connsiteX20" fmla="*/ 11806093 w 11806093"/>
                      <a:gd name="connsiteY20" fmla="*/ 954107 h 954107"/>
                      <a:gd name="connsiteX21" fmla="*/ 10993556 w 11806093"/>
                      <a:gd name="connsiteY21" fmla="*/ 954107 h 954107"/>
                      <a:gd name="connsiteX22" fmla="*/ 10299080 w 11806093"/>
                      <a:gd name="connsiteY22" fmla="*/ 954107 h 954107"/>
                      <a:gd name="connsiteX23" fmla="*/ 9368482 w 11806093"/>
                      <a:gd name="connsiteY23" fmla="*/ 954107 h 954107"/>
                      <a:gd name="connsiteX24" fmla="*/ 8910128 w 11806093"/>
                      <a:gd name="connsiteY24" fmla="*/ 954107 h 954107"/>
                      <a:gd name="connsiteX25" fmla="*/ 8569835 w 11806093"/>
                      <a:gd name="connsiteY25" fmla="*/ 954107 h 954107"/>
                      <a:gd name="connsiteX26" fmla="*/ 8229541 w 11806093"/>
                      <a:gd name="connsiteY26" fmla="*/ 954107 h 954107"/>
                      <a:gd name="connsiteX27" fmla="*/ 7653126 w 11806093"/>
                      <a:gd name="connsiteY27" fmla="*/ 954107 h 954107"/>
                      <a:gd name="connsiteX28" fmla="*/ 7312833 w 11806093"/>
                      <a:gd name="connsiteY28" fmla="*/ 954107 h 954107"/>
                      <a:gd name="connsiteX29" fmla="*/ 6854479 w 11806093"/>
                      <a:gd name="connsiteY29" fmla="*/ 954107 h 954107"/>
                      <a:gd name="connsiteX30" fmla="*/ 6278064 w 11806093"/>
                      <a:gd name="connsiteY30" fmla="*/ 954107 h 954107"/>
                      <a:gd name="connsiteX31" fmla="*/ 5465527 w 11806093"/>
                      <a:gd name="connsiteY31" fmla="*/ 954107 h 954107"/>
                      <a:gd name="connsiteX32" fmla="*/ 4771051 w 11806093"/>
                      <a:gd name="connsiteY32" fmla="*/ 954107 h 954107"/>
                      <a:gd name="connsiteX33" fmla="*/ 3840453 w 11806093"/>
                      <a:gd name="connsiteY33" fmla="*/ 954107 h 954107"/>
                      <a:gd name="connsiteX34" fmla="*/ 2909855 w 11806093"/>
                      <a:gd name="connsiteY34" fmla="*/ 954107 h 954107"/>
                      <a:gd name="connsiteX35" fmla="*/ 2097318 w 11806093"/>
                      <a:gd name="connsiteY35" fmla="*/ 954107 h 954107"/>
                      <a:gd name="connsiteX36" fmla="*/ 1166720 w 11806093"/>
                      <a:gd name="connsiteY36" fmla="*/ 954107 h 954107"/>
                      <a:gd name="connsiteX37" fmla="*/ 0 w 11806093"/>
                      <a:gd name="connsiteY37" fmla="*/ 954107 h 954107"/>
                      <a:gd name="connsiteX38" fmla="*/ 0 w 11806093"/>
                      <a:gd name="connsiteY38" fmla="*/ 457971 h 954107"/>
                      <a:gd name="connsiteX39" fmla="*/ 0 w 11806093"/>
                      <a:gd name="connsiteY3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806093" h="954107" fill="none" extrusionOk="0">
                        <a:moveTo>
                          <a:pt x="0" y="0"/>
                        </a:moveTo>
                        <a:cubicBezTo>
                          <a:pt x="342821" y="-32963"/>
                          <a:pt x="409604" y="8098"/>
                          <a:pt x="694476" y="0"/>
                        </a:cubicBezTo>
                        <a:cubicBezTo>
                          <a:pt x="979348" y="-8098"/>
                          <a:pt x="965270" y="-15479"/>
                          <a:pt x="1152830" y="0"/>
                        </a:cubicBezTo>
                        <a:cubicBezTo>
                          <a:pt x="1340390" y="15479"/>
                          <a:pt x="1683969" y="27534"/>
                          <a:pt x="1965367" y="0"/>
                        </a:cubicBezTo>
                        <a:cubicBezTo>
                          <a:pt x="2246765" y="-27534"/>
                          <a:pt x="2135661" y="-2239"/>
                          <a:pt x="2305661" y="0"/>
                        </a:cubicBezTo>
                        <a:cubicBezTo>
                          <a:pt x="2475661" y="2239"/>
                          <a:pt x="2715049" y="3451"/>
                          <a:pt x="2882076" y="0"/>
                        </a:cubicBezTo>
                        <a:cubicBezTo>
                          <a:pt x="3049103" y="-3451"/>
                          <a:pt x="3130814" y="16214"/>
                          <a:pt x="3222369" y="0"/>
                        </a:cubicBezTo>
                        <a:cubicBezTo>
                          <a:pt x="3313924" y="-16214"/>
                          <a:pt x="3717875" y="32613"/>
                          <a:pt x="4034906" y="0"/>
                        </a:cubicBezTo>
                        <a:cubicBezTo>
                          <a:pt x="4351937" y="-32613"/>
                          <a:pt x="4429884" y="22585"/>
                          <a:pt x="4611321" y="0"/>
                        </a:cubicBezTo>
                        <a:cubicBezTo>
                          <a:pt x="4792759" y="-22585"/>
                          <a:pt x="4979843" y="28640"/>
                          <a:pt x="5187736" y="0"/>
                        </a:cubicBezTo>
                        <a:cubicBezTo>
                          <a:pt x="5395629" y="-28640"/>
                          <a:pt x="5696894" y="25489"/>
                          <a:pt x="6118334" y="0"/>
                        </a:cubicBezTo>
                        <a:cubicBezTo>
                          <a:pt x="6539774" y="-25489"/>
                          <a:pt x="6475668" y="-7289"/>
                          <a:pt x="6576688" y="0"/>
                        </a:cubicBezTo>
                        <a:cubicBezTo>
                          <a:pt x="6677708" y="7289"/>
                          <a:pt x="6938321" y="24457"/>
                          <a:pt x="7153103" y="0"/>
                        </a:cubicBezTo>
                        <a:cubicBezTo>
                          <a:pt x="7367885" y="-24457"/>
                          <a:pt x="7701123" y="30902"/>
                          <a:pt x="7965640" y="0"/>
                        </a:cubicBezTo>
                        <a:cubicBezTo>
                          <a:pt x="8230157" y="-30902"/>
                          <a:pt x="8291231" y="11586"/>
                          <a:pt x="8542056" y="0"/>
                        </a:cubicBezTo>
                        <a:cubicBezTo>
                          <a:pt x="8792881" y="-11586"/>
                          <a:pt x="9143614" y="-9661"/>
                          <a:pt x="9472653" y="0"/>
                        </a:cubicBezTo>
                        <a:cubicBezTo>
                          <a:pt x="9801692" y="9661"/>
                          <a:pt x="9753051" y="-11466"/>
                          <a:pt x="9931008" y="0"/>
                        </a:cubicBezTo>
                        <a:cubicBezTo>
                          <a:pt x="10108966" y="11466"/>
                          <a:pt x="10270729" y="5383"/>
                          <a:pt x="10507423" y="0"/>
                        </a:cubicBezTo>
                        <a:cubicBezTo>
                          <a:pt x="10744118" y="-5383"/>
                          <a:pt x="11464005" y="-16819"/>
                          <a:pt x="11806093" y="0"/>
                        </a:cubicBezTo>
                        <a:cubicBezTo>
                          <a:pt x="11805061" y="119253"/>
                          <a:pt x="11795166" y="285126"/>
                          <a:pt x="11806093" y="496136"/>
                        </a:cubicBezTo>
                        <a:cubicBezTo>
                          <a:pt x="11817020" y="707146"/>
                          <a:pt x="11807407" y="793216"/>
                          <a:pt x="11806093" y="954107"/>
                        </a:cubicBezTo>
                        <a:cubicBezTo>
                          <a:pt x="11449303" y="921873"/>
                          <a:pt x="11162135" y="964254"/>
                          <a:pt x="10993556" y="954107"/>
                        </a:cubicBezTo>
                        <a:cubicBezTo>
                          <a:pt x="10824977" y="943960"/>
                          <a:pt x="10495363" y="933419"/>
                          <a:pt x="10299080" y="954107"/>
                        </a:cubicBezTo>
                        <a:cubicBezTo>
                          <a:pt x="10102797" y="974795"/>
                          <a:pt x="9595017" y="978022"/>
                          <a:pt x="9368482" y="954107"/>
                        </a:cubicBezTo>
                        <a:cubicBezTo>
                          <a:pt x="9141947" y="930192"/>
                          <a:pt x="9023659" y="959090"/>
                          <a:pt x="8910128" y="954107"/>
                        </a:cubicBezTo>
                        <a:cubicBezTo>
                          <a:pt x="8796597" y="949124"/>
                          <a:pt x="8645194" y="939340"/>
                          <a:pt x="8569835" y="954107"/>
                        </a:cubicBezTo>
                        <a:cubicBezTo>
                          <a:pt x="8494476" y="968874"/>
                          <a:pt x="8394229" y="946605"/>
                          <a:pt x="8229541" y="954107"/>
                        </a:cubicBezTo>
                        <a:cubicBezTo>
                          <a:pt x="8064853" y="961609"/>
                          <a:pt x="7796677" y="955021"/>
                          <a:pt x="7653126" y="954107"/>
                        </a:cubicBezTo>
                        <a:cubicBezTo>
                          <a:pt x="7509575" y="953193"/>
                          <a:pt x="7417832" y="946757"/>
                          <a:pt x="7312833" y="954107"/>
                        </a:cubicBezTo>
                        <a:cubicBezTo>
                          <a:pt x="7207834" y="961457"/>
                          <a:pt x="7079101" y="952220"/>
                          <a:pt x="6854479" y="954107"/>
                        </a:cubicBezTo>
                        <a:cubicBezTo>
                          <a:pt x="6629857" y="955994"/>
                          <a:pt x="6502867" y="959937"/>
                          <a:pt x="6278064" y="954107"/>
                        </a:cubicBezTo>
                        <a:cubicBezTo>
                          <a:pt x="6053261" y="948277"/>
                          <a:pt x="5764020" y="980982"/>
                          <a:pt x="5465527" y="954107"/>
                        </a:cubicBezTo>
                        <a:cubicBezTo>
                          <a:pt x="5167034" y="927232"/>
                          <a:pt x="5000542" y="933545"/>
                          <a:pt x="4771051" y="954107"/>
                        </a:cubicBezTo>
                        <a:cubicBezTo>
                          <a:pt x="4541560" y="974669"/>
                          <a:pt x="4073348" y="996906"/>
                          <a:pt x="3840453" y="954107"/>
                        </a:cubicBezTo>
                        <a:cubicBezTo>
                          <a:pt x="3607558" y="911308"/>
                          <a:pt x="3136402" y="940192"/>
                          <a:pt x="2909855" y="954107"/>
                        </a:cubicBezTo>
                        <a:cubicBezTo>
                          <a:pt x="2683308" y="968022"/>
                          <a:pt x="2445639" y="926857"/>
                          <a:pt x="2097318" y="954107"/>
                        </a:cubicBezTo>
                        <a:cubicBezTo>
                          <a:pt x="1748997" y="981357"/>
                          <a:pt x="1496705" y="940792"/>
                          <a:pt x="1166720" y="954107"/>
                        </a:cubicBezTo>
                        <a:cubicBezTo>
                          <a:pt x="836735" y="967422"/>
                          <a:pt x="331265" y="896721"/>
                          <a:pt x="0" y="954107"/>
                        </a:cubicBezTo>
                        <a:cubicBezTo>
                          <a:pt x="15492" y="717169"/>
                          <a:pt x="11225" y="644600"/>
                          <a:pt x="0" y="457971"/>
                        </a:cubicBezTo>
                        <a:cubicBezTo>
                          <a:pt x="-11225" y="271342"/>
                          <a:pt x="18392" y="143607"/>
                          <a:pt x="0" y="0"/>
                        </a:cubicBezTo>
                        <a:close/>
                      </a:path>
                      <a:path w="11806093" h="954107" stroke="0" extrusionOk="0">
                        <a:moveTo>
                          <a:pt x="0" y="0"/>
                        </a:moveTo>
                        <a:cubicBezTo>
                          <a:pt x="107228" y="-12189"/>
                          <a:pt x="274177" y="-5392"/>
                          <a:pt x="458354" y="0"/>
                        </a:cubicBezTo>
                        <a:cubicBezTo>
                          <a:pt x="642531" y="5392"/>
                          <a:pt x="816241" y="-20950"/>
                          <a:pt x="1034769" y="0"/>
                        </a:cubicBezTo>
                        <a:cubicBezTo>
                          <a:pt x="1253297" y="20950"/>
                          <a:pt x="1486634" y="-9285"/>
                          <a:pt x="1847306" y="0"/>
                        </a:cubicBezTo>
                        <a:cubicBezTo>
                          <a:pt x="2207978" y="9285"/>
                          <a:pt x="2453193" y="-7502"/>
                          <a:pt x="2777904" y="0"/>
                        </a:cubicBezTo>
                        <a:cubicBezTo>
                          <a:pt x="3102615" y="7502"/>
                          <a:pt x="3411231" y="-21663"/>
                          <a:pt x="3708502" y="0"/>
                        </a:cubicBezTo>
                        <a:cubicBezTo>
                          <a:pt x="4005773" y="21663"/>
                          <a:pt x="4253911" y="167"/>
                          <a:pt x="4521039" y="0"/>
                        </a:cubicBezTo>
                        <a:cubicBezTo>
                          <a:pt x="4788167" y="-167"/>
                          <a:pt x="4825808" y="-13728"/>
                          <a:pt x="5097454" y="0"/>
                        </a:cubicBezTo>
                        <a:cubicBezTo>
                          <a:pt x="5369101" y="13728"/>
                          <a:pt x="5686468" y="-22407"/>
                          <a:pt x="6028052" y="0"/>
                        </a:cubicBezTo>
                        <a:cubicBezTo>
                          <a:pt x="6369636" y="22407"/>
                          <a:pt x="6344824" y="-2044"/>
                          <a:pt x="6486406" y="0"/>
                        </a:cubicBezTo>
                        <a:cubicBezTo>
                          <a:pt x="6627988" y="2044"/>
                          <a:pt x="6687107" y="-7648"/>
                          <a:pt x="6826700" y="0"/>
                        </a:cubicBezTo>
                        <a:cubicBezTo>
                          <a:pt x="6966293" y="7648"/>
                          <a:pt x="7179660" y="19124"/>
                          <a:pt x="7403115" y="0"/>
                        </a:cubicBezTo>
                        <a:cubicBezTo>
                          <a:pt x="7626571" y="-19124"/>
                          <a:pt x="7723118" y="8661"/>
                          <a:pt x="7861469" y="0"/>
                        </a:cubicBezTo>
                        <a:cubicBezTo>
                          <a:pt x="7999820" y="-8661"/>
                          <a:pt x="8138396" y="1944"/>
                          <a:pt x="8319823" y="0"/>
                        </a:cubicBezTo>
                        <a:cubicBezTo>
                          <a:pt x="8501250" y="-1944"/>
                          <a:pt x="8625099" y="6486"/>
                          <a:pt x="8778177" y="0"/>
                        </a:cubicBezTo>
                        <a:cubicBezTo>
                          <a:pt x="8931255" y="-6486"/>
                          <a:pt x="9151154" y="-20286"/>
                          <a:pt x="9354593" y="0"/>
                        </a:cubicBezTo>
                        <a:cubicBezTo>
                          <a:pt x="9558032" y="20286"/>
                          <a:pt x="9670014" y="12658"/>
                          <a:pt x="9812947" y="0"/>
                        </a:cubicBezTo>
                        <a:cubicBezTo>
                          <a:pt x="9955880" y="-12658"/>
                          <a:pt x="10205196" y="-23242"/>
                          <a:pt x="10507423" y="0"/>
                        </a:cubicBezTo>
                        <a:cubicBezTo>
                          <a:pt x="10809650" y="23242"/>
                          <a:pt x="10747004" y="18674"/>
                          <a:pt x="10965777" y="0"/>
                        </a:cubicBezTo>
                        <a:cubicBezTo>
                          <a:pt x="11184550" y="-18674"/>
                          <a:pt x="11504058" y="16191"/>
                          <a:pt x="11806093" y="0"/>
                        </a:cubicBezTo>
                        <a:cubicBezTo>
                          <a:pt x="11814071" y="170242"/>
                          <a:pt x="11802850" y="288908"/>
                          <a:pt x="11806093" y="486595"/>
                        </a:cubicBezTo>
                        <a:cubicBezTo>
                          <a:pt x="11809336" y="684283"/>
                          <a:pt x="11808571" y="794544"/>
                          <a:pt x="11806093" y="954107"/>
                        </a:cubicBezTo>
                        <a:cubicBezTo>
                          <a:pt x="11511328" y="935894"/>
                          <a:pt x="11411747" y="983392"/>
                          <a:pt x="11111617" y="954107"/>
                        </a:cubicBezTo>
                        <a:cubicBezTo>
                          <a:pt x="10811487" y="924822"/>
                          <a:pt x="10683625" y="979273"/>
                          <a:pt x="10535202" y="954107"/>
                        </a:cubicBezTo>
                        <a:cubicBezTo>
                          <a:pt x="10386779" y="928941"/>
                          <a:pt x="10270280" y="932193"/>
                          <a:pt x="10076848" y="954107"/>
                        </a:cubicBezTo>
                        <a:cubicBezTo>
                          <a:pt x="9883416" y="976021"/>
                          <a:pt x="9854023" y="949567"/>
                          <a:pt x="9736554" y="954107"/>
                        </a:cubicBezTo>
                        <a:cubicBezTo>
                          <a:pt x="9619085" y="958647"/>
                          <a:pt x="9031309" y="932410"/>
                          <a:pt x="8805956" y="954107"/>
                        </a:cubicBezTo>
                        <a:cubicBezTo>
                          <a:pt x="8580603" y="975804"/>
                          <a:pt x="8242157" y="983894"/>
                          <a:pt x="7875359" y="954107"/>
                        </a:cubicBezTo>
                        <a:cubicBezTo>
                          <a:pt x="7508561" y="924320"/>
                          <a:pt x="7519361" y="976638"/>
                          <a:pt x="7417004" y="954107"/>
                        </a:cubicBezTo>
                        <a:cubicBezTo>
                          <a:pt x="7314648" y="931576"/>
                          <a:pt x="6882502" y="911361"/>
                          <a:pt x="6486406" y="954107"/>
                        </a:cubicBezTo>
                        <a:cubicBezTo>
                          <a:pt x="6090310" y="996853"/>
                          <a:pt x="6176818" y="974718"/>
                          <a:pt x="5909991" y="954107"/>
                        </a:cubicBezTo>
                        <a:cubicBezTo>
                          <a:pt x="5643165" y="933496"/>
                          <a:pt x="5496767" y="959147"/>
                          <a:pt x="5333576" y="954107"/>
                        </a:cubicBezTo>
                        <a:cubicBezTo>
                          <a:pt x="5170386" y="949067"/>
                          <a:pt x="5032992" y="933457"/>
                          <a:pt x="4757161" y="954107"/>
                        </a:cubicBezTo>
                        <a:cubicBezTo>
                          <a:pt x="4481331" y="974757"/>
                          <a:pt x="4523302" y="973592"/>
                          <a:pt x="4298807" y="954107"/>
                        </a:cubicBezTo>
                        <a:cubicBezTo>
                          <a:pt x="4074312" y="934622"/>
                          <a:pt x="3856008" y="972085"/>
                          <a:pt x="3722392" y="954107"/>
                        </a:cubicBezTo>
                        <a:cubicBezTo>
                          <a:pt x="3588777" y="936129"/>
                          <a:pt x="3134580" y="991927"/>
                          <a:pt x="2909855" y="954107"/>
                        </a:cubicBezTo>
                        <a:cubicBezTo>
                          <a:pt x="2685130" y="916287"/>
                          <a:pt x="2456972" y="940442"/>
                          <a:pt x="2097318" y="954107"/>
                        </a:cubicBezTo>
                        <a:cubicBezTo>
                          <a:pt x="1737664" y="967772"/>
                          <a:pt x="1746666" y="923911"/>
                          <a:pt x="1402842" y="954107"/>
                        </a:cubicBezTo>
                        <a:cubicBezTo>
                          <a:pt x="1059018" y="984303"/>
                          <a:pt x="408331" y="1018121"/>
                          <a:pt x="0" y="954107"/>
                        </a:cubicBezTo>
                        <a:cubicBezTo>
                          <a:pt x="-8211" y="802785"/>
                          <a:pt x="12649" y="659114"/>
                          <a:pt x="0" y="457971"/>
                        </a:cubicBezTo>
                        <a:cubicBezTo>
                          <a:pt x="-12649" y="256828"/>
                          <a:pt x="18356" y="21372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3200" dirty="0">
                <a:latin typeface="Arial"/>
                <a:cs typeface="Arial"/>
              </a:rPr>
              <a:t>This is Mary Anning's fossil, </a:t>
            </a:r>
            <a:r>
              <a:rPr lang="en-GB" sz="2800" dirty="0">
                <a:latin typeface="Arial"/>
                <a:cs typeface="Arial"/>
              </a:rPr>
              <a:t>one of the first skeletons of this animal that scientists had ever seen! Many of the bones were spread out, like a </a:t>
            </a:r>
            <a:br>
              <a:rPr lang="en-GB" sz="2800" dirty="0">
                <a:latin typeface="Arial"/>
                <a:cs typeface="Arial"/>
              </a:rPr>
            </a:br>
            <a:r>
              <a:rPr lang="en-GB" sz="2800" dirty="0">
                <a:latin typeface="Arial"/>
                <a:cs typeface="Arial"/>
              </a:rPr>
              <a:t>broken-up puzzle.</a:t>
            </a:r>
          </a:p>
        </p:txBody>
      </p:sp>
      <p:graphicFrame>
        <p:nvGraphicFramePr>
          <p:cNvPr id="2" name="Object 1">
            <a:extLst>
              <a:ext uri="{FF2B5EF4-FFF2-40B4-BE49-F238E27FC236}">
                <a16:creationId xmlns:a16="http://schemas.microsoft.com/office/drawing/2014/main" id="{FDCD6ECD-62E5-45E3-9EC5-6E02CAEE45DB}"/>
              </a:ext>
            </a:extLst>
          </p:cNvPr>
          <p:cNvGraphicFramePr>
            <a:graphicFrameLocks noChangeAspect="1"/>
          </p:cNvGraphicFramePr>
          <p:nvPr>
            <p:extLst>
              <p:ext uri="{D42A27DB-BD31-4B8C-83A1-F6EECF244321}">
                <p14:modId xmlns:p14="http://schemas.microsoft.com/office/powerpoint/2010/main" val="1341169224"/>
              </p:ext>
            </p:extLst>
          </p:nvPr>
        </p:nvGraphicFramePr>
        <p:xfrm>
          <a:off x="0" y="1500571"/>
          <a:ext cx="12238252" cy="5357429"/>
        </p:xfrm>
        <a:graphic>
          <a:graphicData uri="http://schemas.openxmlformats.org/presentationml/2006/ole">
            <mc:AlternateContent xmlns:mc="http://schemas.openxmlformats.org/markup-compatibility/2006">
              <mc:Choice xmlns:v="urn:schemas-microsoft-com:vml" Requires="v">
                <p:oleObj r:id="rId3" imgW="10266480" imgH="4494960" progId="">
                  <p:embed/>
                </p:oleObj>
              </mc:Choice>
              <mc:Fallback>
                <p:oleObj r:id="rId3" imgW="10266480" imgH="4494960" progId="">
                  <p:embed/>
                  <p:pic>
                    <p:nvPicPr>
                      <p:cNvPr id="2" name="Object 1">
                        <a:extLst>
                          <a:ext uri="{FF2B5EF4-FFF2-40B4-BE49-F238E27FC236}">
                            <a16:creationId xmlns:a16="http://schemas.microsoft.com/office/drawing/2014/main" id="{FDCD6ECD-62E5-45E3-9EC5-6E02CAEE45DB}"/>
                          </a:ext>
                        </a:extLst>
                      </p:cNvPr>
                      <p:cNvPicPr/>
                      <p:nvPr/>
                    </p:nvPicPr>
                    <p:blipFill>
                      <a:blip r:embed="rId4"/>
                      <a:stretch>
                        <a:fillRect/>
                      </a:stretch>
                    </p:blipFill>
                    <p:spPr>
                      <a:xfrm>
                        <a:off x="0" y="1500571"/>
                        <a:ext cx="12238252" cy="5357429"/>
                      </a:xfrm>
                      <a:prstGeom prst="rect">
                        <a:avLst/>
                      </a:prstGeom>
                    </p:spPr>
                  </p:pic>
                </p:oleObj>
              </mc:Fallback>
            </mc:AlternateContent>
          </a:graphicData>
        </a:graphic>
      </p:graphicFrame>
    </p:spTree>
    <p:extLst>
      <p:ext uri="{BB962C8B-B14F-4D97-AF65-F5344CB8AC3E}">
        <p14:creationId xmlns:p14="http://schemas.microsoft.com/office/powerpoint/2010/main" val="363769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090511-7FBE-45F3-A94F-04EC749164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234" y="2089558"/>
            <a:ext cx="10286246" cy="3313470"/>
          </a:xfrm>
          <a:prstGeom prst="rect">
            <a:avLst/>
          </a:prstGeom>
        </p:spPr>
      </p:pic>
      <p:sp>
        <p:nvSpPr>
          <p:cNvPr id="5" name="Oval 4">
            <a:extLst>
              <a:ext uri="{FF2B5EF4-FFF2-40B4-BE49-F238E27FC236}">
                <a16:creationId xmlns:a16="http://schemas.microsoft.com/office/drawing/2014/main" id="{47CB0195-2D60-4BAA-91D4-E320EDC9EFAF}"/>
              </a:ext>
            </a:extLst>
          </p:cNvPr>
          <p:cNvSpPr/>
          <p:nvPr/>
        </p:nvSpPr>
        <p:spPr>
          <a:xfrm>
            <a:off x="9768182" y="4384389"/>
            <a:ext cx="2255179"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rgbClr val="000000"/>
                </a:solidFill>
                <a:latin typeface="Arial"/>
                <a:cs typeface="Calibri"/>
              </a:rPr>
              <a:t>Plesiosaurs are extinct</a:t>
            </a:r>
            <a:endParaRPr lang="en-GB"/>
          </a:p>
        </p:txBody>
      </p:sp>
      <p:sp>
        <p:nvSpPr>
          <p:cNvPr id="6" name="Oval 5">
            <a:extLst>
              <a:ext uri="{FF2B5EF4-FFF2-40B4-BE49-F238E27FC236}">
                <a16:creationId xmlns:a16="http://schemas.microsoft.com/office/drawing/2014/main" id="{D7706858-FBDB-4A72-84AB-18B151078E9D}"/>
              </a:ext>
            </a:extLst>
          </p:cNvPr>
          <p:cNvSpPr/>
          <p:nvPr/>
        </p:nvSpPr>
        <p:spPr>
          <a:xfrm>
            <a:off x="6096000" y="5098443"/>
            <a:ext cx="3194406"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latin typeface="Arial"/>
                <a:ea typeface="+mn-lt"/>
                <a:cs typeface="+mn-lt"/>
              </a:rPr>
              <a:t>They were alive over 150 million years ago</a:t>
            </a:r>
            <a:endParaRPr lang="en-GB">
              <a:solidFill>
                <a:schemeClr val="tx1"/>
              </a:solidFill>
            </a:endParaRPr>
          </a:p>
        </p:txBody>
      </p:sp>
      <p:sp>
        <p:nvSpPr>
          <p:cNvPr id="7" name="Oval 6">
            <a:extLst>
              <a:ext uri="{FF2B5EF4-FFF2-40B4-BE49-F238E27FC236}">
                <a16:creationId xmlns:a16="http://schemas.microsoft.com/office/drawing/2014/main" id="{75C5F469-9232-4D5E-9FB2-5DF0322EEA80}"/>
              </a:ext>
            </a:extLst>
          </p:cNvPr>
          <p:cNvSpPr/>
          <p:nvPr/>
        </p:nvSpPr>
        <p:spPr>
          <a:xfrm>
            <a:off x="193183" y="3178409"/>
            <a:ext cx="2219218"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Arial"/>
                <a:cs typeface="Calibri"/>
              </a:rPr>
              <a:t>Plesiosaurs </a:t>
            </a:r>
            <a:r>
              <a:rPr lang="en-GB" sz="1800" b="1" dirty="0">
                <a:solidFill>
                  <a:srgbClr val="000000"/>
                </a:solidFill>
                <a:latin typeface="Arial"/>
                <a:cs typeface="Calibri"/>
              </a:rPr>
              <a:t>were </a:t>
            </a:r>
            <a:r>
              <a:rPr lang="en-GB" b="1" dirty="0">
                <a:solidFill>
                  <a:srgbClr val="000000"/>
                </a:solidFill>
                <a:latin typeface="Arial"/>
                <a:cs typeface="Calibri"/>
              </a:rPr>
              <a:t>carnivorous</a:t>
            </a:r>
            <a:r>
              <a:rPr lang="en-GB" sz="1800" b="1" dirty="0">
                <a:solidFill>
                  <a:srgbClr val="000000"/>
                </a:solidFill>
                <a:latin typeface="Arial"/>
                <a:cs typeface="Calibri"/>
              </a:rPr>
              <a:t> animals</a:t>
            </a:r>
            <a:endParaRPr lang="en-GB" dirty="0">
              <a:solidFill>
                <a:schemeClr val="tx1"/>
              </a:solidFill>
            </a:endParaRPr>
          </a:p>
        </p:txBody>
      </p:sp>
      <p:sp>
        <p:nvSpPr>
          <p:cNvPr id="8" name="Oval 7">
            <a:extLst>
              <a:ext uri="{FF2B5EF4-FFF2-40B4-BE49-F238E27FC236}">
                <a16:creationId xmlns:a16="http://schemas.microsoft.com/office/drawing/2014/main" id="{112ADD92-612F-4564-9D02-4DEB24046D5C}"/>
              </a:ext>
            </a:extLst>
          </p:cNvPr>
          <p:cNvSpPr/>
          <p:nvPr/>
        </p:nvSpPr>
        <p:spPr>
          <a:xfrm>
            <a:off x="2475789" y="4501914"/>
            <a:ext cx="2774023"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b="1" dirty="0">
                <a:solidFill>
                  <a:srgbClr val="000000"/>
                </a:solidFill>
                <a:latin typeface="Arial"/>
                <a:cs typeface="Calibri"/>
              </a:rPr>
              <a:t>They lived and swam in the </a:t>
            </a:r>
            <a:r>
              <a:rPr lang="en-GB" b="1" dirty="0">
                <a:solidFill>
                  <a:srgbClr val="000000"/>
                </a:solidFill>
                <a:latin typeface="Arial"/>
                <a:cs typeface="Calibri"/>
              </a:rPr>
              <a:t>oceans</a:t>
            </a:r>
            <a:r>
              <a:rPr lang="en-GB" sz="1800" b="1" dirty="0">
                <a:solidFill>
                  <a:srgbClr val="000000"/>
                </a:solidFill>
                <a:latin typeface="Arial"/>
                <a:cs typeface="Calibri"/>
              </a:rPr>
              <a:t> of Earth</a:t>
            </a:r>
            <a:endParaRPr lang="en-GB" dirty="0"/>
          </a:p>
        </p:txBody>
      </p:sp>
      <p:sp>
        <p:nvSpPr>
          <p:cNvPr id="9" name="Oval 8">
            <a:extLst>
              <a:ext uri="{FF2B5EF4-FFF2-40B4-BE49-F238E27FC236}">
                <a16:creationId xmlns:a16="http://schemas.microsoft.com/office/drawing/2014/main" id="{00CF5611-7CC7-426B-92D3-7ACD687D0A64}"/>
              </a:ext>
            </a:extLst>
          </p:cNvPr>
          <p:cNvSpPr/>
          <p:nvPr/>
        </p:nvSpPr>
        <p:spPr>
          <a:xfrm>
            <a:off x="9427606" y="1345233"/>
            <a:ext cx="2595755"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Arial"/>
                <a:cs typeface="Calibri"/>
              </a:rPr>
              <a:t>Plesiosaurs</a:t>
            </a:r>
            <a:r>
              <a:rPr lang="en-GB" sz="1800" b="1" dirty="0">
                <a:solidFill>
                  <a:srgbClr val="000000"/>
                </a:solidFill>
                <a:latin typeface="Arial"/>
                <a:cs typeface="Calibri"/>
              </a:rPr>
              <a:t> were marine reptiles</a:t>
            </a:r>
            <a:endParaRPr lang="en-GB" dirty="0">
              <a:solidFill>
                <a:schemeClr val="tx1"/>
              </a:solidFill>
            </a:endParaRPr>
          </a:p>
        </p:txBody>
      </p:sp>
      <p:sp>
        <p:nvSpPr>
          <p:cNvPr id="12" name="TextBox 11">
            <a:extLst>
              <a:ext uri="{FF2B5EF4-FFF2-40B4-BE49-F238E27FC236}">
                <a16:creationId xmlns:a16="http://schemas.microsoft.com/office/drawing/2014/main" id="{EEF3F0CD-1E8B-4973-A35E-0111388BE2FC}"/>
              </a:ext>
            </a:extLst>
          </p:cNvPr>
          <p:cNvSpPr txBox="1"/>
          <p:nvPr/>
        </p:nvSpPr>
        <p:spPr>
          <a:xfrm>
            <a:off x="-2858151" y="6484983"/>
            <a:ext cx="6097712" cy="369332"/>
          </a:xfrm>
          <a:prstGeom prst="rect">
            <a:avLst/>
          </a:prstGeom>
          <a:noFill/>
        </p:spPr>
        <p:txBody>
          <a:bodyPr wrap="square" lIns="91440" tIns="45720" rIns="91440" bIns="45720" anchor="t">
            <a:spAutoFit/>
          </a:bodyPr>
          <a:lstStyle/>
          <a:p>
            <a:endParaRPr lang="en-GB" sz="1800" b="1" i="0" strike="noStrike" dirty="0">
              <a:solidFill>
                <a:srgbClr val="000000"/>
              </a:solidFill>
              <a:effectLst/>
              <a:latin typeface="Arial"/>
              <a:cs typeface="Calibri"/>
            </a:endParaRPr>
          </a:p>
        </p:txBody>
      </p:sp>
      <p:sp>
        <p:nvSpPr>
          <p:cNvPr id="14" name="TextBox 13">
            <a:extLst>
              <a:ext uri="{FF2B5EF4-FFF2-40B4-BE49-F238E27FC236}">
                <a16:creationId xmlns:a16="http://schemas.microsoft.com/office/drawing/2014/main" id="{5ED48218-37DF-45DF-8BCE-9351DEC70B57}"/>
              </a:ext>
            </a:extLst>
          </p:cNvPr>
          <p:cNvSpPr txBox="1"/>
          <p:nvPr/>
        </p:nvSpPr>
        <p:spPr>
          <a:xfrm>
            <a:off x="418671" y="294767"/>
            <a:ext cx="4728494" cy="707886"/>
          </a:xfrm>
          <a:prstGeom prst="rect">
            <a:avLst/>
          </a:prstGeom>
          <a:solidFill>
            <a:srgbClr val="FFFDC7"/>
          </a:solidFill>
          <a:ln>
            <a:solidFill>
              <a:schemeClr val="tx1"/>
            </a:solidFill>
            <a:extLst>
              <a:ext uri="{C807C97D-BFC1-408E-A445-0C87EB9F89A2}">
                <ask:lineSketchStyleProps xmlns:ask="http://schemas.microsoft.com/office/drawing/2018/sketchyshapes" sd="2850309664">
                  <a:custGeom>
                    <a:avLst/>
                    <a:gdLst>
                      <a:gd name="connsiteX0" fmla="*/ 0 w 4728494"/>
                      <a:gd name="connsiteY0" fmla="*/ 0 h 707886"/>
                      <a:gd name="connsiteX1" fmla="*/ 722784 w 4728494"/>
                      <a:gd name="connsiteY1" fmla="*/ 0 h 707886"/>
                      <a:gd name="connsiteX2" fmla="*/ 1492853 w 4728494"/>
                      <a:gd name="connsiteY2" fmla="*/ 0 h 707886"/>
                      <a:gd name="connsiteX3" fmla="*/ 2073782 w 4728494"/>
                      <a:gd name="connsiteY3" fmla="*/ 0 h 707886"/>
                      <a:gd name="connsiteX4" fmla="*/ 2749282 w 4728494"/>
                      <a:gd name="connsiteY4" fmla="*/ 0 h 707886"/>
                      <a:gd name="connsiteX5" fmla="*/ 3519351 w 4728494"/>
                      <a:gd name="connsiteY5" fmla="*/ 0 h 707886"/>
                      <a:gd name="connsiteX6" fmla="*/ 4728494 w 4728494"/>
                      <a:gd name="connsiteY6" fmla="*/ 0 h 707886"/>
                      <a:gd name="connsiteX7" fmla="*/ 4728494 w 4728494"/>
                      <a:gd name="connsiteY7" fmla="*/ 332706 h 707886"/>
                      <a:gd name="connsiteX8" fmla="*/ 4728494 w 4728494"/>
                      <a:gd name="connsiteY8" fmla="*/ 707886 h 707886"/>
                      <a:gd name="connsiteX9" fmla="*/ 3958425 w 4728494"/>
                      <a:gd name="connsiteY9" fmla="*/ 707886 h 707886"/>
                      <a:gd name="connsiteX10" fmla="*/ 3188356 w 4728494"/>
                      <a:gd name="connsiteY10" fmla="*/ 707886 h 707886"/>
                      <a:gd name="connsiteX11" fmla="*/ 2607427 w 4728494"/>
                      <a:gd name="connsiteY11" fmla="*/ 707886 h 707886"/>
                      <a:gd name="connsiteX12" fmla="*/ 1884643 w 4728494"/>
                      <a:gd name="connsiteY12" fmla="*/ 707886 h 707886"/>
                      <a:gd name="connsiteX13" fmla="*/ 1209143 w 4728494"/>
                      <a:gd name="connsiteY13" fmla="*/ 707886 h 707886"/>
                      <a:gd name="connsiteX14" fmla="*/ 0 w 4728494"/>
                      <a:gd name="connsiteY14" fmla="*/ 707886 h 707886"/>
                      <a:gd name="connsiteX15" fmla="*/ 0 w 4728494"/>
                      <a:gd name="connsiteY15" fmla="*/ 361022 h 707886"/>
                      <a:gd name="connsiteX16" fmla="*/ 0 w 472849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28494" h="707886" fill="none" extrusionOk="0">
                        <a:moveTo>
                          <a:pt x="0" y="0"/>
                        </a:moveTo>
                        <a:cubicBezTo>
                          <a:pt x="258479" y="2836"/>
                          <a:pt x="395001" y="-24127"/>
                          <a:pt x="722784" y="0"/>
                        </a:cubicBezTo>
                        <a:cubicBezTo>
                          <a:pt x="1050567" y="24127"/>
                          <a:pt x="1155238" y="9407"/>
                          <a:pt x="1492853" y="0"/>
                        </a:cubicBezTo>
                        <a:cubicBezTo>
                          <a:pt x="1830468" y="-9407"/>
                          <a:pt x="1906677" y="6563"/>
                          <a:pt x="2073782" y="0"/>
                        </a:cubicBezTo>
                        <a:cubicBezTo>
                          <a:pt x="2240887" y="-6563"/>
                          <a:pt x="2608333" y="27215"/>
                          <a:pt x="2749282" y="0"/>
                        </a:cubicBezTo>
                        <a:cubicBezTo>
                          <a:pt x="2890231" y="-27215"/>
                          <a:pt x="3181995" y="-6350"/>
                          <a:pt x="3519351" y="0"/>
                        </a:cubicBezTo>
                        <a:cubicBezTo>
                          <a:pt x="3856707" y="6350"/>
                          <a:pt x="4479385" y="15238"/>
                          <a:pt x="4728494" y="0"/>
                        </a:cubicBezTo>
                        <a:cubicBezTo>
                          <a:pt x="4730478" y="163168"/>
                          <a:pt x="4734533" y="201780"/>
                          <a:pt x="4728494" y="332706"/>
                        </a:cubicBezTo>
                        <a:cubicBezTo>
                          <a:pt x="4722455" y="463632"/>
                          <a:pt x="4730263" y="570869"/>
                          <a:pt x="4728494" y="707886"/>
                        </a:cubicBezTo>
                        <a:cubicBezTo>
                          <a:pt x="4496186" y="730572"/>
                          <a:pt x="4176073" y="728108"/>
                          <a:pt x="3958425" y="707886"/>
                        </a:cubicBezTo>
                        <a:cubicBezTo>
                          <a:pt x="3740777" y="687664"/>
                          <a:pt x="3419468" y="733513"/>
                          <a:pt x="3188356" y="707886"/>
                        </a:cubicBezTo>
                        <a:cubicBezTo>
                          <a:pt x="2957244" y="682259"/>
                          <a:pt x="2725927" y="703387"/>
                          <a:pt x="2607427" y="707886"/>
                        </a:cubicBezTo>
                        <a:cubicBezTo>
                          <a:pt x="2488927" y="712385"/>
                          <a:pt x="2232533" y="728076"/>
                          <a:pt x="1884643" y="707886"/>
                        </a:cubicBezTo>
                        <a:cubicBezTo>
                          <a:pt x="1536753" y="687696"/>
                          <a:pt x="1442785" y="696506"/>
                          <a:pt x="1209143" y="707886"/>
                        </a:cubicBezTo>
                        <a:cubicBezTo>
                          <a:pt x="975501" y="719266"/>
                          <a:pt x="487690" y="669037"/>
                          <a:pt x="0" y="707886"/>
                        </a:cubicBezTo>
                        <a:cubicBezTo>
                          <a:pt x="-11189" y="566156"/>
                          <a:pt x="15320" y="502217"/>
                          <a:pt x="0" y="361022"/>
                        </a:cubicBezTo>
                        <a:cubicBezTo>
                          <a:pt x="-15320" y="219827"/>
                          <a:pt x="-7246" y="163313"/>
                          <a:pt x="0" y="0"/>
                        </a:cubicBezTo>
                        <a:close/>
                      </a:path>
                      <a:path w="4728494" h="707886" stroke="0" extrusionOk="0">
                        <a:moveTo>
                          <a:pt x="0" y="0"/>
                        </a:moveTo>
                        <a:cubicBezTo>
                          <a:pt x="180988" y="27309"/>
                          <a:pt x="321603" y="17634"/>
                          <a:pt x="580929" y="0"/>
                        </a:cubicBezTo>
                        <a:cubicBezTo>
                          <a:pt x="840255" y="-17634"/>
                          <a:pt x="1058180" y="-32858"/>
                          <a:pt x="1350998" y="0"/>
                        </a:cubicBezTo>
                        <a:cubicBezTo>
                          <a:pt x="1643816" y="32858"/>
                          <a:pt x="1744940" y="1980"/>
                          <a:pt x="1931928" y="0"/>
                        </a:cubicBezTo>
                        <a:cubicBezTo>
                          <a:pt x="2118916" y="-1980"/>
                          <a:pt x="2301491" y="-832"/>
                          <a:pt x="2560142" y="0"/>
                        </a:cubicBezTo>
                        <a:cubicBezTo>
                          <a:pt x="2818793" y="832"/>
                          <a:pt x="2962509" y="-6134"/>
                          <a:pt x="3188356" y="0"/>
                        </a:cubicBezTo>
                        <a:cubicBezTo>
                          <a:pt x="3414203" y="6134"/>
                          <a:pt x="3545662" y="-23212"/>
                          <a:pt x="3722000" y="0"/>
                        </a:cubicBezTo>
                        <a:cubicBezTo>
                          <a:pt x="3898338" y="23212"/>
                          <a:pt x="4448171" y="44837"/>
                          <a:pt x="4728494" y="0"/>
                        </a:cubicBezTo>
                        <a:cubicBezTo>
                          <a:pt x="4731392" y="82567"/>
                          <a:pt x="4728430" y="258653"/>
                          <a:pt x="4728494" y="353943"/>
                        </a:cubicBezTo>
                        <a:cubicBezTo>
                          <a:pt x="4728558" y="449233"/>
                          <a:pt x="4721320" y="531260"/>
                          <a:pt x="4728494" y="707886"/>
                        </a:cubicBezTo>
                        <a:cubicBezTo>
                          <a:pt x="4527017" y="680758"/>
                          <a:pt x="4339664" y="682132"/>
                          <a:pt x="4100280" y="707886"/>
                        </a:cubicBezTo>
                        <a:cubicBezTo>
                          <a:pt x="3860896" y="733640"/>
                          <a:pt x="3608031" y="710180"/>
                          <a:pt x="3330211" y="707886"/>
                        </a:cubicBezTo>
                        <a:cubicBezTo>
                          <a:pt x="3052391" y="705592"/>
                          <a:pt x="2760904" y="678720"/>
                          <a:pt x="2607427" y="707886"/>
                        </a:cubicBezTo>
                        <a:cubicBezTo>
                          <a:pt x="2453950" y="737052"/>
                          <a:pt x="2248476" y="727156"/>
                          <a:pt x="1931928" y="707886"/>
                        </a:cubicBezTo>
                        <a:cubicBezTo>
                          <a:pt x="1615380" y="688616"/>
                          <a:pt x="1411178" y="701364"/>
                          <a:pt x="1256428" y="707886"/>
                        </a:cubicBezTo>
                        <a:cubicBezTo>
                          <a:pt x="1101678" y="714408"/>
                          <a:pt x="390651" y="753992"/>
                          <a:pt x="0" y="707886"/>
                        </a:cubicBezTo>
                        <a:cubicBezTo>
                          <a:pt x="14702" y="596432"/>
                          <a:pt x="2608" y="532228"/>
                          <a:pt x="0" y="361022"/>
                        </a:cubicBezTo>
                        <a:cubicBezTo>
                          <a:pt x="-2608" y="189816"/>
                          <a:pt x="4814" y="97931"/>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GB" sz="4000" b="1" dirty="0">
                <a:solidFill>
                  <a:srgbClr val="000000"/>
                </a:solidFill>
                <a:latin typeface="Arial"/>
                <a:cs typeface="Calibri"/>
              </a:rPr>
              <a:t>Fossil: Plesiosaur</a:t>
            </a:r>
          </a:p>
        </p:txBody>
      </p:sp>
      <p:sp>
        <p:nvSpPr>
          <p:cNvPr id="15" name="Oval 14">
            <a:extLst>
              <a:ext uri="{FF2B5EF4-FFF2-40B4-BE49-F238E27FC236}">
                <a16:creationId xmlns:a16="http://schemas.microsoft.com/office/drawing/2014/main" id="{2F3B5223-47BE-4469-A0C1-F22FB3F2FE59}"/>
              </a:ext>
            </a:extLst>
          </p:cNvPr>
          <p:cNvSpPr/>
          <p:nvPr/>
        </p:nvSpPr>
        <p:spPr>
          <a:xfrm>
            <a:off x="6345580" y="240290"/>
            <a:ext cx="2583095" cy="1428108"/>
          </a:xfrm>
          <a:prstGeom prst="ellipse">
            <a:avLst/>
          </a:prstGeom>
          <a:solidFill>
            <a:srgbClr val="FFFDC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Arial"/>
                <a:ea typeface="+mn-lt"/>
                <a:cs typeface="+mn-lt"/>
              </a:rPr>
              <a:t>Plesiosaurs</a:t>
            </a:r>
            <a:r>
              <a:rPr lang="en-GB" sz="1800" b="1" dirty="0">
                <a:solidFill>
                  <a:schemeClr val="tx1"/>
                </a:solidFill>
                <a:latin typeface="Arial"/>
                <a:ea typeface="+mn-lt"/>
                <a:cs typeface="+mn-lt"/>
              </a:rPr>
              <a:t> </a:t>
            </a:r>
            <a:r>
              <a:rPr lang="en-GB" b="1">
                <a:solidFill>
                  <a:schemeClr val="tx1"/>
                </a:solidFill>
                <a:latin typeface="Arial"/>
                <a:ea typeface="+mn-lt"/>
                <a:cs typeface="+mn-lt"/>
              </a:rPr>
              <a:t>were NOT</a:t>
            </a:r>
            <a:r>
              <a:rPr lang="en-GB" sz="1800" b="1">
                <a:solidFill>
                  <a:schemeClr val="tx1"/>
                </a:solidFill>
                <a:latin typeface="Arial"/>
                <a:ea typeface="+mn-lt"/>
                <a:cs typeface="+mn-lt"/>
              </a:rPr>
              <a:t> </a:t>
            </a:r>
            <a:r>
              <a:rPr lang="en-GB" sz="1800" b="1" dirty="0">
                <a:solidFill>
                  <a:schemeClr val="tx1"/>
                </a:solidFill>
                <a:latin typeface="Arial"/>
                <a:ea typeface="+mn-lt"/>
                <a:cs typeface="+mn-lt"/>
              </a:rPr>
              <a:t>dinosaurs</a:t>
            </a:r>
            <a:endParaRPr lang="en-GB" dirty="0">
              <a:solidFill>
                <a:schemeClr val="tx1"/>
              </a:solidFill>
            </a:endParaRPr>
          </a:p>
        </p:txBody>
      </p:sp>
      <p:sp>
        <p:nvSpPr>
          <p:cNvPr id="17" name="TextBox 16">
            <a:extLst>
              <a:ext uri="{FF2B5EF4-FFF2-40B4-BE49-F238E27FC236}">
                <a16:creationId xmlns:a16="http://schemas.microsoft.com/office/drawing/2014/main" id="{00B4BF87-888A-472D-A76C-EFBB376E74B2}"/>
              </a:ext>
            </a:extLst>
          </p:cNvPr>
          <p:cNvSpPr txBox="1"/>
          <p:nvPr/>
        </p:nvSpPr>
        <p:spPr>
          <a:xfrm>
            <a:off x="168639" y="1345233"/>
            <a:ext cx="5514306" cy="646331"/>
          </a:xfrm>
          <a:prstGeom prst="rect">
            <a:avLst/>
          </a:prstGeom>
          <a:solidFill>
            <a:srgbClr val="FFFDC7"/>
          </a:solidFill>
          <a:ln>
            <a:solidFill>
              <a:schemeClr val="tx1"/>
            </a:solidFill>
            <a:extLst>
              <a:ext uri="{C807C97D-BFC1-408E-A445-0C87EB9F89A2}">
                <ask:lineSketchStyleProps xmlns:ask="http://schemas.microsoft.com/office/drawing/2018/sketchyshapes" sd="497497626">
                  <a:custGeom>
                    <a:avLst/>
                    <a:gdLst>
                      <a:gd name="connsiteX0" fmla="*/ 0 w 5514306"/>
                      <a:gd name="connsiteY0" fmla="*/ 0 h 646331"/>
                      <a:gd name="connsiteX1" fmla="*/ 799574 w 5514306"/>
                      <a:gd name="connsiteY1" fmla="*/ 0 h 646331"/>
                      <a:gd name="connsiteX2" fmla="*/ 1433720 w 5514306"/>
                      <a:gd name="connsiteY2" fmla="*/ 0 h 646331"/>
                      <a:gd name="connsiteX3" fmla="*/ 2233294 w 5514306"/>
                      <a:gd name="connsiteY3" fmla="*/ 0 h 646331"/>
                      <a:gd name="connsiteX4" fmla="*/ 3032868 w 5514306"/>
                      <a:gd name="connsiteY4" fmla="*/ 0 h 646331"/>
                      <a:gd name="connsiteX5" fmla="*/ 3667013 w 5514306"/>
                      <a:gd name="connsiteY5" fmla="*/ 0 h 646331"/>
                      <a:gd name="connsiteX6" fmla="*/ 4356302 w 5514306"/>
                      <a:gd name="connsiteY6" fmla="*/ 0 h 646331"/>
                      <a:gd name="connsiteX7" fmla="*/ 4880161 w 5514306"/>
                      <a:gd name="connsiteY7" fmla="*/ 0 h 646331"/>
                      <a:gd name="connsiteX8" fmla="*/ 5514306 w 5514306"/>
                      <a:gd name="connsiteY8" fmla="*/ 0 h 646331"/>
                      <a:gd name="connsiteX9" fmla="*/ 5514306 w 5514306"/>
                      <a:gd name="connsiteY9" fmla="*/ 646331 h 646331"/>
                      <a:gd name="connsiteX10" fmla="*/ 4714732 w 5514306"/>
                      <a:gd name="connsiteY10" fmla="*/ 646331 h 646331"/>
                      <a:gd name="connsiteX11" fmla="*/ 3970300 w 5514306"/>
                      <a:gd name="connsiteY11" fmla="*/ 646331 h 646331"/>
                      <a:gd name="connsiteX12" fmla="*/ 3225869 w 5514306"/>
                      <a:gd name="connsiteY12" fmla="*/ 646331 h 646331"/>
                      <a:gd name="connsiteX13" fmla="*/ 2591724 w 5514306"/>
                      <a:gd name="connsiteY13" fmla="*/ 646331 h 646331"/>
                      <a:gd name="connsiteX14" fmla="*/ 1902436 w 5514306"/>
                      <a:gd name="connsiteY14" fmla="*/ 646331 h 646331"/>
                      <a:gd name="connsiteX15" fmla="*/ 1213147 w 5514306"/>
                      <a:gd name="connsiteY15" fmla="*/ 646331 h 646331"/>
                      <a:gd name="connsiteX16" fmla="*/ 634145 w 5514306"/>
                      <a:gd name="connsiteY16" fmla="*/ 646331 h 646331"/>
                      <a:gd name="connsiteX17" fmla="*/ 0 w 5514306"/>
                      <a:gd name="connsiteY17" fmla="*/ 646331 h 646331"/>
                      <a:gd name="connsiteX18" fmla="*/ 0 w 5514306"/>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306" h="646331" fill="none" extrusionOk="0">
                        <a:moveTo>
                          <a:pt x="0" y="0"/>
                        </a:moveTo>
                        <a:cubicBezTo>
                          <a:pt x="343427" y="-27335"/>
                          <a:pt x="576895" y="-36962"/>
                          <a:pt x="799574" y="0"/>
                        </a:cubicBezTo>
                        <a:cubicBezTo>
                          <a:pt x="1022253" y="36962"/>
                          <a:pt x="1228827" y="12270"/>
                          <a:pt x="1433720" y="0"/>
                        </a:cubicBezTo>
                        <a:cubicBezTo>
                          <a:pt x="1638613" y="-12270"/>
                          <a:pt x="1845870" y="-31449"/>
                          <a:pt x="2233294" y="0"/>
                        </a:cubicBezTo>
                        <a:cubicBezTo>
                          <a:pt x="2620718" y="31449"/>
                          <a:pt x="2691361" y="35552"/>
                          <a:pt x="3032868" y="0"/>
                        </a:cubicBezTo>
                        <a:cubicBezTo>
                          <a:pt x="3374375" y="-35552"/>
                          <a:pt x="3420279" y="27415"/>
                          <a:pt x="3667013" y="0"/>
                        </a:cubicBezTo>
                        <a:cubicBezTo>
                          <a:pt x="3913748" y="-27415"/>
                          <a:pt x="4027096" y="-9805"/>
                          <a:pt x="4356302" y="0"/>
                        </a:cubicBezTo>
                        <a:cubicBezTo>
                          <a:pt x="4685508" y="9805"/>
                          <a:pt x="4702882" y="2318"/>
                          <a:pt x="4880161" y="0"/>
                        </a:cubicBezTo>
                        <a:cubicBezTo>
                          <a:pt x="5057440" y="-2318"/>
                          <a:pt x="5332750" y="1344"/>
                          <a:pt x="5514306" y="0"/>
                        </a:cubicBezTo>
                        <a:cubicBezTo>
                          <a:pt x="5493495" y="254449"/>
                          <a:pt x="5509705" y="397046"/>
                          <a:pt x="5514306" y="646331"/>
                        </a:cubicBezTo>
                        <a:cubicBezTo>
                          <a:pt x="5222284" y="616259"/>
                          <a:pt x="4976045" y="642123"/>
                          <a:pt x="4714732" y="646331"/>
                        </a:cubicBezTo>
                        <a:cubicBezTo>
                          <a:pt x="4453419" y="650539"/>
                          <a:pt x="4230210" y="653563"/>
                          <a:pt x="3970300" y="646331"/>
                        </a:cubicBezTo>
                        <a:cubicBezTo>
                          <a:pt x="3710390" y="639099"/>
                          <a:pt x="3531752" y="654928"/>
                          <a:pt x="3225869" y="646331"/>
                        </a:cubicBezTo>
                        <a:cubicBezTo>
                          <a:pt x="2919986" y="637734"/>
                          <a:pt x="2889533" y="633112"/>
                          <a:pt x="2591724" y="646331"/>
                        </a:cubicBezTo>
                        <a:cubicBezTo>
                          <a:pt x="2293916" y="659550"/>
                          <a:pt x="2125289" y="634956"/>
                          <a:pt x="1902436" y="646331"/>
                        </a:cubicBezTo>
                        <a:cubicBezTo>
                          <a:pt x="1679583" y="657706"/>
                          <a:pt x="1464285" y="637754"/>
                          <a:pt x="1213147" y="646331"/>
                        </a:cubicBezTo>
                        <a:cubicBezTo>
                          <a:pt x="962009" y="654908"/>
                          <a:pt x="784831" y="631010"/>
                          <a:pt x="634145" y="646331"/>
                        </a:cubicBezTo>
                        <a:cubicBezTo>
                          <a:pt x="483459" y="661652"/>
                          <a:pt x="227920" y="649128"/>
                          <a:pt x="0" y="646331"/>
                        </a:cubicBezTo>
                        <a:cubicBezTo>
                          <a:pt x="-23632" y="451847"/>
                          <a:pt x="9464" y="220138"/>
                          <a:pt x="0" y="0"/>
                        </a:cubicBezTo>
                        <a:close/>
                      </a:path>
                      <a:path w="5514306" h="646331" stroke="0" extrusionOk="0">
                        <a:moveTo>
                          <a:pt x="0" y="0"/>
                        </a:moveTo>
                        <a:cubicBezTo>
                          <a:pt x="188840" y="33278"/>
                          <a:pt x="445363" y="-25610"/>
                          <a:pt x="744431" y="0"/>
                        </a:cubicBezTo>
                        <a:cubicBezTo>
                          <a:pt x="1043499" y="25610"/>
                          <a:pt x="1090299" y="22174"/>
                          <a:pt x="1323433" y="0"/>
                        </a:cubicBezTo>
                        <a:cubicBezTo>
                          <a:pt x="1556567" y="-22174"/>
                          <a:pt x="1677963" y="-7662"/>
                          <a:pt x="1957579" y="0"/>
                        </a:cubicBezTo>
                        <a:cubicBezTo>
                          <a:pt x="2237195" y="7662"/>
                          <a:pt x="2528536" y="15008"/>
                          <a:pt x="2757153" y="0"/>
                        </a:cubicBezTo>
                        <a:cubicBezTo>
                          <a:pt x="2985770" y="-15008"/>
                          <a:pt x="3134379" y="-29907"/>
                          <a:pt x="3446441" y="0"/>
                        </a:cubicBezTo>
                        <a:cubicBezTo>
                          <a:pt x="3758503" y="29907"/>
                          <a:pt x="4011836" y="1823"/>
                          <a:pt x="4246016" y="0"/>
                        </a:cubicBezTo>
                        <a:cubicBezTo>
                          <a:pt x="4480196" y="-1823"/>
                          <a:pt x="5090942" y="9104"/>
                          <a:pt x="5514306" y="0"/>
                        </a:cubicBezTo>
                        <a:cubicBezTo>
                          <a:pt x="5500581" y="157892"/>
                          <a:pt x="5503381" y="516944"/>
                          <a:pt x="5514306" y="646331"/>
                        </a:cubicBezTo>
                        <a:cubicBezTo>
                          <a:pt x="5318064" y="653578"/>
                          <a:pt x="5114645" y="673919"/>
                          <a:pt x="4769875" y="646331"/>
                        </a:cubicBezTo>
                        <a:cubicBezTo>
                          <a:pt x="4425105" y="618743"/>
                          <a:pt x="4442387" y="641925"/>
                          <a:pt x="4135730" y="646331"/>
                        </a:cubicBezTo>
                        <a:cubicBezTo>
                          <a:pt x="3829073" y="650737"/>
                          <a:pt x="3730765" y="639813"/>
                          <a:pt x="3556727" y="646331"/>
                        </a:cubicBezTo>
                        <a:cubicBezTo>
                          <a:pt x="3382689" y="652849"/>
                          <a:pt x="2975917" y="668782"/>
                          <a:pt x="2757153" y="646331"/>
                        </a:cubicBezTo>
                        <a:cubicBezTo>
                          <a:pt x="2538389" y="623880"/>
                          <a:pt x="2455847" y="637037"/>
                          <a:pt x="2233294" y="646331"/>
                        </a:cubicBezTo>
                        <a:cubicBezTo>
                          <a:pt x="2010741" y="655625"/>
                          <a:pt x="1728618" y="685880"/>
                          <a:pt x="1433720" y="646331"/>
                        </a:cubicBezTo>
                        <a:cubicBezTo>
                          <a:pt x="1138822" y="606782"/>
                          <a:pt x="1148337" y="644328"/>
                          <a:pt x="909860" y="646331"/>
                        </a:cubicBezTo>
                        <a:cubicBezTo>
                          <a:pt x="671383" y="648334"/>
                          <a:pt x="198473" y="653789"/>
                          <a:pt x="0" y="646331"/>
                        </a:cubicBezTo>
                        <a:cubicBezTo>
                          <a:pt x="-14582" y="381031"/>
                          <a:pt x="8554" y="222664"/>
                          <a:pt x="0" y="0"/>
                        </a:cubicBezTo>
                        <a:close/>
                      </a:path>
                    </a:pathLst>
                  </a:custGeom>
                  <ask:type>
                    <ask:lineSketchNone/>
                  </ask:type>
                </ask:lineSketchStyleProps>
              </a:ext>
            </a:extLst>
          </a:ln>
        </p:spPr>
        <p:txBody>
          <a:bodyPr wrap="square" lIns="91440" tIns="45720" rIns="91440" bIns="45720" anchor="t">
            <a:spAutoFit/>
          </a:bodyPr>
          <a:lstStyle/>
          <a:p>
            <a:r>
              <a:rPr lang="en-GB" b="1" dirty="0">
                <a:solidFill>
                  <a:srgbClr val="000000"/>
                </a:solidFill>
                <a:latin typeface="Arial"/>
                <a:cs typeface="Calibri"/>
              </a:rPr>
              <a:t>Here are some of the things that scientists think</a:t>
            </a:r>
          </a:p>
          <a:p>
            <a:r>
              <a:rPr lang="en-GB" b="1" dirty="0">
                <a:solidFill>
                  <a:srgbClr val="000000"/>
                </a:solidFill>
                <a:latin typeface="Arial"/>
                <a:cs typeface="Calibri"/>
              </a:rPr>
              <a:t>about plesiosaurs today!</a:t>
            </a:r>
          </a:p>
        </p:txBody>
      </p:sp>
    </p:spTree>
    <p:extLst>
      <p:ext uri="{BB962C8B-B14F-4D97-AF65-F5344CB8AC3E}">
        <p14:creationId xmlns:p14="http://schemas.microsoft.com/office/powerpoint/2010/main" val="383824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FB7883-F458-4888-8F9A-E1AD2CD96534}"/>
              </a:ext>
            </a:extLst>
          </p:cNvPr>
          <p:cNvSpPr txBox="1"/>
          <p:nvPr/>
        </p:nvSpPr>
        <p:spPr>
          <a:xfrm>
            <a:off x="421890" y="1071831"/>
            <a:ext cx="11188819" cy="4708981"/>
          </a:xfrm>
          <a:prstGeom prst="rect">
            <a:avLst/>
          </a:prstGeom>
          <a:solidFill>
            <a:srgbClr val="FFFDC7"/>
          </a:solidFill>
          <a:ln>
            <a:solidFill>
              <a:schemeClr val="tx1"/>
            </a:solidFill>
            <a:extLst>
              <a:ext uri="{C807C97D-BFC1-408E-A445-0C87EB9F89A2}">
                <ask:lineSketchStyleProps xmlns:ask="http://schemas.microsoft.com/office/drawing/2018/sketchyshapes" sd="900820877">
                  <a:custGeom>
                    <a:avLst/>
                    <a:gdLst>
                      <a:gd name="connsiteX0" fmla="*/ 0 w 11188819"/>
                      <a:gd name="connsiteY0" fmla="*/ 0 h 4708981"/>
                      <a:gd name="connsiteX1" fmla="*/ 811189 w 11188819"/>
                      <a:gd name="connsiteY1" fmla="*/ 0 h 4708981"/>
                      <a:gd name="connsiteX2" fmla="*/ 1286714 w 11188819"/>
                      <a:gd name="connsiteY2" fmla="*/ 0 h 4708981"/>
                      <a:gd name="connsiteX3" fmla="*/ 2209792 w 11188819"/>
                      <a:gd name="connsiteY3" fmla="*/ 0 h 4708981"/>
                      <a:gd name="connsiteX4" fmla="*/ 2909093 w 11188819"/>
                      <a:gd name="connsiteY4" fmla="*/ 0 h 4708981"/>
                      <a:gd name="connsiteX5" fmla="*/ 3272730 w 11188819"/>
                      <a:gd name="connsiteY5" fmla="*/ 0 h 4708981"/>
                      <a:gd name="connsiteX6" fmla="*/ 4195807 w 11188819"/>
                      <a:gd name="connsiteY6" fmla="*/ 0 h 4708981"/>
                      <a:gd name="connsiteX7" fmla="*/ 5118885 w 11188819"/>
                      <a:gd name="connsiteY7" fmla="*/ 0 h 4708981"/>
                      <a:gd name="connsiteX8" fmla="*/ 5706298 w 11188819"/>
                      <a:gd name="connsiteY8" fmla="*/ 0 h 4708981"/>
                      <a:gd name="connsiteX9" fmla="*/ 6181822 w 11188819"/>
                      <a:gd name="connsiteY9" fmla="*/ 0 h 4708981"/>
                      <a:gd name="connsiteX10" fmla="*/ 6769235 w 11188819"/>
                      <a:gd name="connsiteY10" fmla="*/ 0 h 4708981"/>
                      <a:gd name="connsiteX11" fmla="*/ 7692313 w 11188819"/>
                      <a:gd name="connsiteY11" fmla="*/ 0 h 4708981"/>
                      <a:gd name="connsiteX12" fmla="*/ 8279726 w 11188819"/>
                      <a:gd name="connsiteY12" fmla="*/ 0 h 4708981"/>
                      <a:gd name="connsiteX13" fmla="*/ 8979027 w 11188819"/>
                      <a:gd name="connsiteY13" fmla="*/ 0 h 4708981"/>
                      <a:gd name="connsiteX14" fmla="*/ 9454552 w 11188819"/>
                      <a:gd name="connsiteY14" fmla="*/ 0 h 4708981"/>
                      <a:gd name="connsiteX15" fmla="*/ 10153853 w 11188819"/>
                      <a:gd name="connsiteY15" fmla="*/ 0 h 4708981"/>
                      <a:gd name="connsiteX16" fmla="*/ 11188819 w 11188819"/>
                      <a:gd name="connsiteY16" fmla="*/ 0 h 4708981"/>
                      <a:gd name="connsiteX17" fmla="*/ 11188819 w 11188819"/>
                      <a:gd name="connsiteY17" fmla="*/ 531442 h 4708981"/>
                      <a:gd name="connsiteX18" fmla="*/ 11188819 w 11188819"/>
                      <a:gd name="connsiteY18" fmla="*/ 1251244 h 4708981"/>
                      <a:gd name="connsiteX19" fmla="*/ 11188819 w 11188819"/>
                      <a:gd name="connsiteY19" fmla="*/ 2018135 h 4708981"/>
                      <a:gd name="connsiteX20" fmla="*/ 11188819 w 11188819"/>
                      <a:gd name="connsiteY20" fmla="*/ 2549577 h 4708981"/>
                      <a:gd name="connsiteX21" fmla="*/ 11188819 w 11188819"/>
                      <a:gd name="connsiteY21" fmla="*/ 3316468 h 4708981"/>
                      <a:gd name="connsiteX22" fmla="*/ 11188819 w 11188819"/>
                      <a:gd name="connsiteY22" fmla="*/ 3942090 h 4708981"/>
                      <a:gd name="connsiteX23" fmla="*/ 11188819 w 11188819"/>
                      <a:gd name="connsiteY23" fmla="*/ 4708981 h 4708981"/>
                      <a:gd name="connsiteX24" fmla="*/ 10489518 w 11188819"/>
                      <a:gd name="connsiteY24" fmla="*/ 4708981 h 4708981"/>
                      <a:gd name="connsiteX25" fmla="*/ 9790217 w 11188819"/>
                      <a:gd name="connsiteY25" fmla="*/ 4708981 h 4708981"/>
                      <a:gd name="connsiteX26" fmla="*/ 8979027 w 11188819"/>
                      <a:gd name="connsiteY26" fmla="*/ 4708981 h 4708981"/>
                      <a:gd name="connsiteX27" fmla="*/ 8503502 w 11188819"/>
                      <a:gd name="connsiteY27" fmla="*/ 4708981 h 4708981"/>
                      <a:gd name="connsiteX28" fmla="*/ 8027978 w 11188819"/>
                      <a:gd name="connsiteY28" fmla="*/ 4708981 h 4708981"/>
                      <a:gd name="connsiteX29" fmla="*/ 7216788 w 11188819"/>
                      <a:gd name="connsiteY29" fmla="*/ 4708981 h 4708981"/>
                      <a:gd name="connsiteX30" fmla="*/ 6293711 w 11188819"/>
                      <a:gd name="connsiteY30" fmla="*/ 4708981 h 4708981"/>
                      <a:gd name="connsiteX31" fmla="*/ 5706298 w 11188819"/>
                      <a:gd name="connsiteY31" fmla="*/ 4708981 h 4708981"/>
                      <a:gd name="connsiteX32" fmla="*/ 5006997 w 11188819"/>
                      <a:gd name="connsiteY32" fmla="*/ 4708981 h 4708981"/>
                      <a:gd name="connsiteX33" fmla="*/ 4531472 w 11188819"/>
                      <a:gd name="connsiteY33" fmla="*/ 4708981 h 4708981"/>
                      <a:gd name="connsiteX34" fmla="*/ 3720282 w 11188819"/>
                      <a:gd name="connsiteY34" fmla="*/ 4708981 h 4708981"/>
                      <a:gd name="connsiteX35" fmla="*/ 2909093 w 11188819"/>
                      <a:gd name="connsiteY35" fmla="*/ 4708981 h 4708981"/>
                      <a:gd name="connsiteX36" fmla="*/ 2321680 w 11188819"/>
                      <a:gd name="connsiteY36" fmla="*/ 4708981 h 4708981"/>
                      <a:gd name="connsiteX37" fmla="*/ 1510491 w 11188819"/>
                      <a:gd name="connsiteY37" fmla="*/ 4708981 h 4708981"/>
                      <a:gd name="connsiteX38" fmla="*/ 811189 w 11188819"/>
                      <a:gd name="connsiteY38" fmla="*/ 4708981 h 4708981"/>
                      <a:gd name="connsiteX39" fmla="*/ 0 w 11188819"/>
                      <a:gd name="connsiteY39" fmla="*/ 4708981 h 4708981"/>
                      <a:gd name="connsiteX40" fmla="*/ 0 w 11188819"/>
                      <a:gd name="connsiteY40" fmla="*/ 4036269 h 4708981"/>
                      <a:gd name="connsiteX41" fmla="*/ 0 w 11188819"/>
                      <a:gd name="connsiteY41" fmla="*/ 3410648 h 4708981"/>
                      <a:gd name="connsiteX42" fmla="*/ 0 w 11188819"/>
                      <a:gd name="connsiteY42" fmla="*/ 2832116 h 4708981"/>
                      <a:gd name="connsiteX43" fmla="*/ 0 w 11188819"/>
                      <a:gd name="connsiteY43" fmla="*/ 2112314 h 4708981"/>
                      <a:gd name="connsiteX44" fmla="*/ 0 w 11188819"/>
                      <a:gd name="connsiteY44" fmla="*/ 1533782 h 4708981"/>
                      <a:gd name="connsiteX45" fmla="*/ 0 w 11188819"/>
                      <a:gd name="connsiteY45" fmla="*/ 766891 h 4708981"/>
                      <a:gd name="connsiteX46" fmla="*/ 0 w 11188819"/>
                      <a:gd name="connsiteY46" fmla="*/ 0 h 470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88819" h="4708981" fill="none" extrusionOk="0">
                        <a:moveTo>
                          <a:pt x="0" y="0"/>
                        </a:moveTo>
                        <a:cubicBezTo>
                          <a:pt x="401312" y="218"/>
                          <a:pt x="485533" y="37599"/>
                          <a:pt x="811189" y="0"/>
                        </a:cubicBezTo>
                        <a:cubicBezTo>
                          <a:pt x="1136845" y="-37599"/>
                          <a:pt x="1177586" y="15963"/>
                          <a:pt x="1286714" y="0"/>
                        </a:cubicBezTo>
                        <a:cubicBezTo>
                          <a:pt x="1395842" y="-15963"/>
                          <a:pt x="1992583" y="-33978"/>
                          <a:pt x="2209792" y="0"/>
                        </a:cubicBezTo>
                        <a:cubicBezTo>
                          <a:pt x="2427001" y="33978"/>
                          <a:pt x="2742635" y="-5953"/>
                          <a:pt x="2909093" y="0"/>
                        </a:cubicBezTo>
                        <a:cubicBezTo>
                          <a:pt x="3075551" y="5953"/>
                          <a:pt x="3115774" y="-10770"/>
                          <a:pt x="3272730" y="0"/>
                        </a:cubicBezTo>
                        <a:cubicBezTo>
                          <a:pt x="3429686" y="10770"/>
                          <a:pt x="3985080" y="-34719"/>
                          <a:pt x="4195807" y="0"/>
                        </a:cubicBezTo>
                        <a:cubicBezTo>
                          <a:pt x="4406534" y="34719"/>
                          <a:pt x="4671107" y="-3726"/>
                          <a:pt x="5118885" y="0"/>
                        </a:cubicBezTo>
                        <a:cubicBezTo>
                          <a:pt x="5566663" y="3726"/>
                          <a:pt x="5510797" y="21722"/>
                          <a:pt x="5706298" y="0"/>
                        </a:cubicBezTo>
                        <a:cubicBezTo>
                          <a:pt x="5901799" y="-21722"/>
                          <a:pt x="6020924" y="10156"/>
                          <a:pt x="6181822" y="0"/>
                        </a:cubicBezTo>
                        <a:cubicBezTo>
                          <a:pt x="6342720" y="-10156"/>
                          <a:pt x="6483002" y="14526"/>
                          <a:pt x="6769235" y="0"/>
                        </a:cubicBezTo>
                        <a:cubicBezTo>
                          <a:pt x="7055468" y="-14526"/>
                          <a:pt x="7369939" y="-34565"/>
                          <a:pt x="7692313" y="0"/>
                        </a:cubicBezTo>
                        <a:cubicBezTo>
                          <a:pt x="8014687" y="34565"/>
                          <a:pt x="8021951" y="-11161"/>
                          <a:pt x="8279726" y="0"/>
                        </a:cubicBezTo>
                        <a:cubicBezTo>
                          <a:pt x="8537501" y="11161"/>
                          <a:pt x="8727459" y="26931"/>
                          <a:pt x="8979027" y="0"/>
                        </a:cubicBezTo>
                        <a:cubicBezTo>
                          <a:pt x="9230595" y="-26931"/>
                          <a:pt x="9253366" y="8120"/>
                          <a:pt x="9454552" y="0"/>
                        </a:cubicBezTo>
                        <a:cubicBezTo>
                          <a:pt x="9655739" y="-8120"/>
                          <a:pt x="9848391" y="-23390"/>
                          <a:pt x="10153853" y="0"/>
                        </a:cubicBezTo>
                        <a:cubicBezTo>
                          <a:pt x="10459315" y="23390"/>
                          <a:pt x="10745675" y="-33893"/>
                          <a:pt x="11188819" y="0"/>
                        </a:cubicBezTo>
                        <a:cubicBezTo>
                          <a:pt x="11167293" y="129591"/>
                          <a:pt x="11196945" y="355159"/>
                          <a:pt x="11188819" y="531442"/>
                        </a:cubicBezTo>
                        <a:cubicBezTo>
                          <a:pt x="11180693" y="707725"/>
                          <a:pt x="11161368" y="1061867"/>
                          <a:pt x="11188819" y="1251244"/>
                        </a:cubicBezTo>
                        <a:cubicBezTo>
                          <a:pt x="11216270" y="1440621"/>
                          <a:pt x="11206885" y="1651838"/>
                          <a:pt x="11188819" y="2018135"/>
                        </a:cubicBezTo>
                        <a:cubicBezTo>
                          <a:pt x="11170753" y="2384432"/>
                          <a:pt x="11211011" y="2293915"/>
                          <a:pt x="11188819" y="2549577"/>
                        </a:cubicBezTo>
                        <a:cubicBezTo>
                          <a:pt x="11166627" y="2805239"/>
                          <a:pt x="11162768" y="2985363"/>
                          <a:pt x="11188819" y="3316468"/>
                        </a:cubicBezTo>
                        <a:cubicBezTo>
                          <a:pt x="11214870" y="3647573"/>
                          <a:pt x="11186855" y="3768894"/>
                          <a:pt x="11188819" y="3942090"/>
                        </a:cubicBezTo>
                        <a:cubicBezTo>
                          <a:pt x="11190783" y="4115286"/>
                          <a:pt x="11191543" y="4479021"/>
                          <a:pt x="11188819" y="4708981"/>
                        </a:cubicBezTo>
                        <a:cubicBezTo>
                          <a:pt x="10918850" y="4691773"/>
                          <a:pt x="10799121" y="4732132"/>
                          <a:pt x="10489518" y="4708981"/>
                        </a:cubicBezTo>
                        <a:cubicBezTo>
                          <a:pt x="10179915" y="4685830"/>
                          <a:pt x="9954027" y="4715314"/>
                          <a:pt x="9790217" y="4708981"/>
                        </a:cubicBezTo>
                        <a:cubicBezTo>
                          <a:pt x="9626407" y="4702648"/>
                          <a:pt x="9249068" y="4669281"/>
                          <a:pt x="8979027" y="4708981"/>
                        </a:cubicBezTo>
                        <a:cubicBezTo>
                          <a:pt x="8708986" y="4748682"/>
                          <a:pt x="8685499" y="4695633"/>
                          <a:pt x="8503502" y="4708981"/>
                        </a:cubicBezTo>
                        <a:cubicBezTo>
                          <a:pt x="8321506" y="4722329"/>
                          <a:pt x="8223273" y="4732490"/>
                          <a:pt x="8027978" y="4708981"/>
                        </a:cubicBezTo>
                        <a:cubicBezTo>
                          <a:pt x="7832683" y="4685472"/>
                          <a:pt x="7554494" y="4709618"/>
                          <a:pt x="7216788" y="4708981"/>
                        </a:cubicBezTo>
                        <a:cubicBezTo>
                          <a:pt x="6879082" y="4708345"/>
                          <a:pt x="6490189" y="4745221"/>
                          <a:pt x="6293711" y="4708981"/>
                        </a:cubicBezTo>
                        <a:cubicBezTo>
                          <a:pt x="6097233" y="4672741"/>
                          <a:pt x="5841507" y="4711262"/>
                          <a:pt x="5706298" y="4708981"/>
                        </a:cubicBezTo>
                        <a:cubicBezTo>
                          <a:pt x="5571089" y="4706700"/>
                          <a:pt x="5215672" y="4685931"/>
                          <a:pt x="5006997" y="4708981"/>
                        </a:cubicBezTo>
                        <a:cubicBezTo>
                          <a:pt x="4798322" y="4732031"/>
                          <a:pt x="4722342" y="4705194"/>
                          <a:pt x="4531472" y="4708981"/>
                        </a:cubicBezTo>
                        <a:cubicBezTo>
                          <a:pt x="4340602" y="4712768"/>
                          <a:pt x="3986948" y="4690501"/>
                          <a:pt x="3720282" y="4708981"/>
                        </a:cubicBezTo>
                        <a:cubicBezTo>
                          <a:pt x="3453616" y="4727462"/>
                          <a:pt x="3203420" y="4699937"/>
                          <a:pt x="2909093" y="4708981"/>
                        </a:cubicBezTo>
                        <a:cubicBezTo>
                          <a:pt x="2614766" y="4718025"/>
                          <a:pt x="2614549" y="4692490"/>
                          <a:pt x="2321680" y="4708981"/>
                        </a:cubicBezTo>
                        <a:cubicBezTo>
                          <a:pt x="2028811" y="4725472"/>
                          <a:pt x="1874306" y="4684300"/>
                          <a:pt x="1510491" y="4708981"/>
                        </a:cubicBezTo>
                        <a:cubicBezTo>
                          <a:pt x="1146676" y="4733662"/>
                          <a:pt x="983757" y="4711586"/>
                          <a:pt x="811189" y="4708981"/>
                        </a:cubicBezTo>
                        <a:cubicBezTo>
                          <a:pt x="638621" y="4706376"/>
                          <a:pt x="251932" y="4741657"/>
                          <a:pt x="0" y="4708981"/>
                        </a:cubicBezTo>
                        <a:cubicBezTo>
                          <a:pt x="6969" y="4571484"/>
                          <a:pt x="-29168" y="4258393"/>
                          <a:pt x="0" y="4036269"/>
                        </a:cubicBezTo>
                        <a:cubicBezTo>
                          <a:pt x="29168" y="3814145"/>
                          <a:pt x="12586" y="3553701"/>
                          <a:pt x="0" y="3410648"/>
                        </a:cubicBezTo>
                        <a:cubicBezTo>
                          <a:pt x="-12586" y="3267595"/>
                          <a:pt x="18514" y="3018301"/>
                          <a:pt x="0" y="2832116"/>
                        </a:cubicBezTo>
                        <a:cubicBezTo>
                          <a:pt x="-18514" y="2645931"/>
                          <a:pt x="-9528" y="2310308"/>
                          <a:pt x="0" y="2112314"/>
                        </a:cubicBezTo>
                        <a:cubicBezTo>
                          <a:pt x="9528" y="1914320"/>
                          <a:pt x="18030" y="1677316"/>
                          <a:pt x="0" y="1533782"/>
                        </a:cubicBezTo>
                        <a:cubicBezTo>
                          <a:pt x="-18030" y="1390248"/>
                          <a:pt x="32340" y="968857"/>
                          <a:pt x="0" y="766891"/>
                        </a:cubicBezTo>
                        <a:cubicBezTo>
                          <a:pt x="-32340" y="564925"/>
                          <a:pt x="17006" y="308392"/>
                          <a:pt x="0" y="0"/>
                        </a:cubicBezTo>
                        <a:close/>
                      </a:path>
                      <a:path w="11188819" h="4708981" stroke="0" extrusionOk="0">
                        <a:moveTo>
                          <a:pt x="0" y="0"/>
                        </a:moveTo>
                        <a:cubicBezTo>
                          <a:pt x="318814" y="18054"/>
                          <a:pt x="501130" y="32631"/>
                          <a:pt x="811189" y="0"/>
                        </a:cubicBezTo>
                        <a:cubicBezTo>
                          <a:pt x="1121248" y="-32631"/>
                          <a:pt x="1249250" y="-24371"/>
                          <a:pt x="1398602" y="0"/>
                        </a:cubicBezTo>
                        <a:cubicBezTo>
                          <a:pt x="1547954" y="24371"/>
                          <a:pt x="1756330" y="-15185"/>
                          <a:pt x="1874127" y="0"/>
                        </a:cubicBezTo>
                        <a:cubicBezTo>
                          <a:pt x="1991924" y="15185"/>
                          <a:pt x="2453500" y="-3865"/>
                          <a:pt x="2685317" y="0"/>
                        </a:cubicBezTo>
                        <a:cubicBezTo>
                          <a:pt x="2917134" y="3865"/>
                          <a:pt x="2955563" y="-17835"/>
                          <a:pt x="3160841" y="0"/>
                        </a:cubicBezTo>
                        <a:cubicBezTo>
                          <a:pt x="3366119" y="17835"/>
                          <a:pt x="3521760" y="-15955"/>
                          <a:pt x="3748254" y="0"/>
                        </a:cubicBezTo>
                        <a:cubicBezTo>
                          <a:pt x="3974748" y="15955"/>
                          <a:pt x="4033000" y="-959"/>
                          <a:pt x="4111891" y="0"/>
                        </a:cubicBezTo>
                        <a:cubicBezTo>
                          <a:pt x="4190782" y="959"/>
                          <a:pt x="4660742" y="30103"/>
                          <a:pt x="5034969" y="0"/>
                        </a:cubicBezTo>
                        <a:cubicBezTo>
                          <a:pt x="5409196" y="-30103"/>
                          <a:pt x="5352367" y="-6975"/>
                          <a:pt x="5622382" y="0"/>
                        </a:cubicBezTo>
                        <a:cubicBezTo>
                          <a:pt x="5892397" y="6975"/>
                          <a:pt x="5983810" y="11910"/>
                          <a:pt x="6097906" y="0"/>
                        </a:cubicBezTo>
                        <a:cubicBezTo>
                          <a:pt x="6212002" y="-11910"/>
                          <a:pt x="6581585" y="-7542"/>
                          <a:pt x="7020984" y="0"/>
                        </a:cubicBezTo>
                        <a:cubicBezTo>
                          <a:pt x="7460383" y="7542"/>
                          <a:pt x="7655535" y="-32394"/>
                          <a:pt x="7832173" y="0"/>
                        </a:cubicBezTo>
                        <a:cubicBezTo>
                          <a:pt x="8008811" y="32394"/>
                          <a:pt x="8079979" y="-155"/>
                          <a:pt x="8307698" y="0"/>
                        </a:cubicBezTo>
                        <a:cubicBezTo>
                          <a:pt x="8535418" y="155"/>
                          <a:pt x="8897340" y="-38940"/>
                          <a:pt x="9230776" y="0"/>
                        </a:cubicBezTo>
                        <a:cubicBezTo>
                          <a:pt x="9564212" y="38940"/>
                          <a:pt x="9566886" y="19842"/>
                          <a:pt x="9818189" y="0"/>
                        </a:cubicBezTo>
                        <a:cubicBezTo>
                          <a:pt x="10069492" y="-19842"/>
                          <a:pt x="10794259" y="-25174"/>
                          <a:pt x="11188819" y="0"/>
                        </a:cubicBezTo>
                        <a:cubicBezTo>
                          <a:pt x="11187384" y="197266"/>
                          <a:pt x="11190666" y="469223"/>
                          <a:pt x="11188819" y="719801"/>
                        </a:cubicBezTo>
                        <a:cubicBezTo>
                          <a:pt x="11186972" y="970379"/>
                          <a:pt x="11168823" y="1232690"/>
                          <a:pt x="11188819" y="1392513"/>
                        </a:cubicBezTo>
                        <a:cubicBezTo>
                          <a:pt x="11208815" y="1552336"/>
                          <a:pt x="11187748" y="1808366"/>
                          <a:pt x="11188819" y="2018135"/>
                        </a:cubicBezTo>
                        <a:cubicBezTo>
                          <a:pt x="11189890" y="2227904"/>
                          <a:pt x="11191235" y="2430351"/>
                          <a:pt x="11188819" y="2737936"/>
                        </a:cubicBezTo>
                        <a:cubicBezTo>
                          <a:pt x="11186403" y="3045521"/>
                          <a:pt x="11160240" y="3109215"/>
                          <a:pt x="11188819" y="3316468"/>
                        </a:cubicBezTo>
                        <a:cubicBezTo>
                          <a:pt x="11217398" y="3523721"/>
                          <a:pt x="11219224" y="3788731"/>
                          <a:pt x="11188819" y="4036269"/>
                        </a:cubicBezTo>
                        <a:cubicBezTo>
                          <a:pt x="11158414" y="4283807"/>
                          <a:pt x="11167003" y="4495621"/>
                          <a:pt x="11188819" y="4708981"/>
                        </a:cubicBezTo>
                        <a:cubicBezTo>
                          <a:pt x="11064950" y="4701518"/>
                          <a:pt x="10857435" y="4731279"/>
                          <a:pt x="10601406" y="4708981"/>
                        </a:cubicBezTo>
                        <a:cubicBezTo>
                          <a:pt x="10345377" y="4686683"/>
                          <a:pt x="10338421" y="4712810"/>
                          <a:pt x="10237769" y="4708981"/>
                        </a:cubicBezTo>
                        <a:cubicBezTo>
                          <a:pt x="10137117" y="4705152"/>
                          <a:pt x="9939957" y="4702769"/>
                          <a:pt x="9650356" y="4708981"/>
                        </a:cubicBezTo>
                        <a:cubicBezTo>
                          <a:pt x="9360755" y="4715193"/>
                          <a:pt x="8986359" y="4752242"/>
                          <a:pt x="8727279" y="4708981"/>
                        </a:cubicBezTo>
                        <a:cubicBezTo>
                          <a:pt x="8468199" y="4665720"/>
                          <a:pt x="8140834" y="4719291"/>
                          <a:pt x="7804201" y="4708981"/>
                        </a:cubicBezTo>
                        <a:cubicBezTo>
                          <a:pt x="7467568" y="4698671"/>
                          <a:pt x="7286877" y="4662986"/>
                          <a:pt x="6881124" y="4708981"/>
                        </a:cubicBezTo>
                        <a:cubicBezTo>
                          <a:pt x="6475371" y="4754976"/>
                          <a:pt x="6614799" y="4699433"/>
                          <a:pt x="6405599" y="4708981"/>
                        </a:cubicBezTo>
                        <a:cubicBezTo>
                          <a:pt x="6196399" y="4718529"/>
                          <a:pt x="5990685" y="4690568"/>
                          <a:pt x="5594410" y="4708981"/>
                        </a:cubicBezTo>
                        <a:cubicBezTo>
                          <a:pt x="5198135" y="4727394"/>
                          <a:pt x="5222203" y="4691279"/>
                          <a:pt x="5118885" y="4708981"/>
                        </a:cubicBezTo>
                        <a:cubicBezTo>
                          <a:pt x="5015567" y="4726683"/>
                          <a:pt x="4462398" y="4746768"/>
                          <a:pt x="4195807" y="4708981"/>
                        </a:cubicBezTo>
                        <a:cubicBezTo>
                          <a:pt x="3929216" y="4671194"/>
                          <a:pt x="3583208" y="4693300"/>
                          <a:pt x="3384618" y="4708981"/>
                        </a:cubicBezTo>
                        <a:cubicBezTo>
                          <a:pt x="3186028" y="4724662"/>
                          <a:pt x="3004124" y="4718371"/>
                          <a:pt x="2797205" y="4708981"/>
                        </a:cubicBezTo>
                        <a:cubicBezTo>
                          <a:pt x="2590286" y="4699591"/>
                          <a:pt x="2439400" y="4700053"/>
                          <a:pt x="2097904" y="4708981"/>
                        </a:cubicBezTo>
                        <a:cubicBezTo>
                          <a:pt x="1756408" y="4717909"/>
                          <a:pt x="1715817" y="4683134"/>
                          <a:pt x="1510491" y="4708981"/>
                        </a:cubicBezTo>
                        <a:cubicBezTo>
                          <a:pt x="1305165" y="4734828"/>
                          <a:pt x="924965" y="4685113"/>
                          <a:pt x="699301" y="4708981"/>
                        </a:cubicBezTo>
                        <a:cubicBezTo>
                          <a:pt x="473637" y="4732850"/>
                          <a:pt x="280790" y="4690060"/>
                          <a:pt x="0" y="4708981"/>
                        </a:cubicBezTo>
                        <a:cubicBezTo>
                          <a:pt x="7595" y="4417704"/>
                          <a:pt x="-14494" y="4337640"/>
                          <a:pt x="0" y="4083359"/>
                        </a:cubicBezTo>
                        <a:cubicBezTo>
                          <a:pt x="14494" y="3829078"/>
                          <a:pt x="-23094" y="3765281"/>
                          <a:pt x="0" y="3457737"/>
                        </a:cubicBezTo>
                        <a:cubicBezTo>
                          <a:pt x="23094" y="3150193"/>
                          <a:pt x="-21075" y="3076520"/>
                          <a:pt x="0" y="2832116"/>
                        </a:cubicBezTo>
                        <a:cubicBezTo>
                          <a:pt x="21075" y="2587712"/>
                          <a:pt x="-30793" y="2443161"/>
                          <a:pt x="0" y="2159404"/>
                        </a:cubicBezTo>
                        <a:cubicBezTo>
                          <a:pt x="30793" y="1875647"/>
                          <a:pt x="-5901" y="1803551"/>
                          <a:pt x="0" y="1627962"/>
                        </a:cubicBezTo>
                        <a:cubicBezTo>
                          <a:pt x="5901" y="1452373"/>
                          <a:pt x="-21006" y="1337789"/>
                          <a:pt x="0" y="1049430"/>
                        </a:cubicBezTo>
                        <a:cubicBezTo>
                          <a:pt x="21006" y="761071"/>
                          <a:pt x="17924" y="223875"/>
                          <a:pt x="0" y="0"/>
                        </a:cubicBezTo>
                        <a:close/>
                      </a:path>
                    </a:pathLst>
                  </a:custGeom>
                  <ask:type>
                    <ask:lineSketchNone/>
                  </ask:type>
                </ask:lineSketchStyleProps>
              </a:ext>
            </a:extLst>
          </a:ln>
        </p:spPr>
        <p:txBody>
          <a:bodyPr wrap="square" lIns="91440" tIns="45720" rIns="91440" bIns="45720" rtlCol="0" anchor="t">
            <a:spAutoFit/>
          </a:bodyPr>
          <a:lstStyle/>
          <a:p>
            <a:pPr algn="ctr"/>
            <a:r>
              <a:rPr lang="en-GB" sz="6000" b="1" dirty="0">
                <a:latin typeface="Arial"/>
                <a:cs typeface="Arial"/>
              </a:rPr>
              <a:t>Well done! You have completed Mary Anning’s Fossil Challenge!</a:t>
            </a:r>
          </a:p>
          <a:p>
            <a:pPr algn="ctr"/>
            <a:r>
              <a:rPr lang="en-GB" sz="6000" b="1" dirty="0">
                <a:latin typeface="Arial"/>
                <a:cs typeface="Arial"/>
              </a:rPr>
              <a:t>You are excellent trainee palaeontologists!</a:t>
            </a:r>
          </a:p>
        </p:txBody>
      </p:sp>
    </p:spTree>
    <p:extLst>
      <p:ext uri="{BB962C8B-B14F-4D97-AF65-F5344CB8AC3E}">
        <p14:creationId xmlns:p14="http://schemas.microsoft.com/office/powerpoint/2010/main" val="127926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10;&#10;Description automatically generated">
            <a:hlinkClick r:id="rId3"/>
            <a:extLst>
              <a:ext uri="{FF2B5EF4-FFF2-40B4-BE49-F238E27FC236}">
                <a16:creationId xmlns:a16="http://schemas.microsoft.com/office/drawing/2014/main" id="{4942477E-D690-4A9B-AC14-DE9BDDA191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5907392"/>
          </a:xfrm>
          <a:prstGeom prst="rect">
            <a:avLst/>
          </a:prstGeom>
        </p:spPr>
      </p:pic>
      <p:sp>
        <p:nvSpPr>
          <p:cNvPr id="6" name="TextBox 5">
            <a:extLst>
              <a:ext uri="{FF2B5EF4-FFF2-40B4-BE49-F238E27FC236}">
                <a16:creationId xmlns:a16="http://schemas.microsoft.com/office/drawing/2014/main" id="{7B63BB6C-36B5-4DAD-8E67-58165F504292}"/>
              </a:ext>
            </a:extLst>
          </p:cNvPr>
          <p:cNvSpPr txBox="1"/>
          <p:nvPr/>
        </p:nvSpPr>
        <p:spPr>
          <a:xfrm>
            <a:off x="6554913" y="5966154"/>
            <a:ext cx="5637088" cy="646331"/>
          </a:xfrm>
          <a:prstGeom prst="rect">
            <a:avLst/>
          </a:prstGeom>
          <a:noFill/>
        </p:spPr>
        <p:txBody>
          <a:bodyPr wrap="square" rtlCol="0">
            <a:spAutoFit/>
          </a:bodyPr>
          <a:lstStyle/>
          <a:p>
            <a:r>
              <a:rPr lang="en-GB" dirty="0"/>
              <a:t>Image: </a:t>
            </a:r>
            <a:r>
              <a:rPr lang="en-GB" dirty="0">
                <a:hlinkClick r:id="rId3"/>
              </a:rPr>
              <a:t>Juan Pablo</a:t>
            </a:r>
            <a:r>
              <a:rPr lang="en-GB" dirty="0"/>
              <a:t> - </a:t>
            </a:r>
            <a:r>
              <a:rPr lang="en-GB" dirty="0">
                <a:latin typeface="Calibri" panose="020F0502020204030204" pitchFamily="34" charset="0"/>
              </a:rPr>
              <a:t>‘</a:t>
            </a:r>
            <a:r>
              <a:rPr lang="en-GB" sz="1800" dirty="0">
                <a:effectLst/>
                <a:latin typeface="Calibri" panose="020F0502020204030204" pitchFamily="34" charset="0"/>
                <a:ea typeface="Times New Roman" panose="02020603050405020304" pitchFamily="18" charset="0"/>
              </a:rPr>
              <a:t>Living</a:t>
            </a:r>
            <a:r>
              <a:rPr lang="en-GB" dirty="0">
                <a:latin typeface="Calibri" panose="020F0502020204030204" pitchFamily="34" charset="0"/>
                <a:ea typeface="Times New Roman" panose="02020603050405020304" pitchFamily="18" charset="0"/>
              </a:rPr>
              <a:t>’</a:t>
            </a:r>
            <a:r>
              <a:rPr lang="en-GB" sz="1800" dirty="0">
                <a:effectLst/>
                <a:latin typeface="Calibri" panose="020F0502020204030204" pitchFamily="34" charset="0"/>
                <a:ea typeface="Times New Roman" panose="02020603050405020304" pitchFamily="18" charset="0"/>
              </a:rPr>
              <a:t> Plesiosaurus:</a:t>
            </a:r>
            <a:r>
              <a:rPr lang="en-GB" dirty="0">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plesiosaur still from 3D model</a:t>
            </a:r>
            <a:endParaRPr lang="en-GB" dirty="0"/>
          </a:p>
        </p:txBody>
      </p:sp>
    </p:spTree>
    <p:extLst>
      <p:ext uri="{BB962C8B-B14F-4D97-AF65-F5344CB8AC3E}">
        <p14:creationId xmlns:p14="http://schemas.microsoft.com/office/powerpoint/2010/main" val="2463006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8611E0C7448345B6996294BFDD3D89" ma:contentTypeVersion="11" ma:contentTypeDescription="Create a new document." ma:contentTypeScope="" ma:versionID="1887199c8ca214ff83acbbc6d101c007">
  <xsd:schema xmlns:xsd="http://www.w3.org/2001/XMLSchema" xmlns:xs="http://www.w3.org/2001/XMLSchema" xmlns:p="http://schemas.microsoft.com/office/2006/metadata/properties" xmlns:ns2="f7416bd7-298c-41fb-beff-6b5c1901d009" xmlns:ns3="c49b5065-4562-40b9-8984-7c4d0d230199" targetNamespace="http://schemas.microsoft.com/office/2006/metadata/properties" ma:root="true" ma:fieldsID="9990a3c173682a2d7e6654e1b7b75ca1" ns2:_="" ns3:_="">
    <xsd:import namespace="f7416bd7-298c-41fb-beff-6b5c1901d009"/>
    <xsd:import namespace="c49b5065-4562-40b9-8984-7c4d0d2301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16bd7-298c-41fb-beff-6b5c1901d0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9b5065-4562-40b9-8984-7c4d0d2301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49b5065-4562-40b9-8984-7c4d0d230199">
      <UserInfo>
        <DisplayName>Kieran Miles</DisplayName>
        <AccountId>108</AccountId>
        <AccountType/>
      </UserInfo>
    </SharedWithUsers>
  </documentManagement>
</p:properties>
</file>

<file path=customXml/itemProps1.xml><?xml version="1.0" encoding="utf-8"?>
<ds:datastoreItem xmlns:ds="http://schemas.openxmlformats.org/officeDocument/2006/customXml" ds:itemID="{6509D70C-1774-4DA1-8B72-18C6FD9B01FB}">
  <ds:schemaRefs>
    <ds:schemaRef ds:uri="c49b5065-4562-40b9-8984-7c4d0d230199"/>
    <ds:schemaRef ds:uri="f7416bd7-298c-41fb-beff-6b5c1901d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89D9BC-B916-4BC3-99BB-D934253BE862}">
  <ds:schemaRefs>
    <ds:schemaRef ds:uri="http://schemas.microsoft.com/sharepoint/v3/contenttype/forms"/>
  </ds:schemaRefs>
</ds:datastoreItem>
</file>

<file path=customXml/itemProps3.xml><?xml version="1.0" encoding="utf-8"?>
<ds:datastoreItem xmlns:ds="http://schemas.openxmlformats.org/officeDocument/2006/customXml" ds:itemID="{DB7A7994-300F-4650-A270-CD0632BE86E3}">
  <ds:schemaRefs>
    <ds:schemaRef ds:uri="http://www.w3.org/XML/1998/namespace"/>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 ds:uri="f7416bd7-298c-41fb-beff-6b5c1901d009"/>
    <ds:schemaRef ds:uri="c49b5065-4562-40b9-8984-7c4d0d230199"/>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1683</TotalTime>
  <Words>441</Words>
  <Application>Microsoft Office PowerPoint</Application>
  <PresentationFormat>Widescreen</PresentationFormat>
  <Paragraphs>37</Paragraphs>
  <Slides>9</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9</vt:i4>
      </vt:variant>
    </vt:vector>
  </HeadingPairs>
  <TitlesOfParts>
    <vt:vector size="1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Griffiths</dc:creator>
  <cp:lastModifiedBy>James McNish</cp:lastModifiedBy>
  <cp:revision>31</cp:revision>
  <dcterms:created xsi:type="dcterms:W3CDTF">2021-01-18T18:27:34Z</dcterms:created>
  <dcterms:modified xsi:type="dcterms:W3CDTF">2021-04-13T15:03:02Z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0x0101008C8611E0C7448345B6996294BFDD3D89</vt:lpwstr>
  </property>
</Properties>
</file>